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Lst>
  <p:notesMasterIdLst>
    <p:notesMasterId r:id="rId25"/>
  </p:notesMasterIdLst>
  <p:handoutMasterIdLst>
    <p:handoutMasterId r:id="rId26"/>
  </p:handoutMasterIdLst>
  <p:sldIdLst>
    <p:sldId id="322" r:id="rId5"/>
    <p:sldId id="347" r:id="rId6"/>
    <p:sldId id="321" r:id="rId7"/>
    <p:sldId id="346" r:id="rId8"/>
    <p:sldId id="320" r:id="rId9"/>
    <p:sldId id="319" r:id="rId10"/>
    <p:sldId id="318" r:id="rId11"/>
    <p:sldId id="323" r:id="rId12"/>
    <p:sldId id="334" r:id="rId13"/>
    <p:sldId id="335" r:id="rId14"/>
    <p:sldId id="345" r:id="rId15"/>
    <p:sldId id="314" r:id="rId16"/>
    <p:sldId id="344" r:id="rId17"/>
    <p:sldId id="337" r:id="rId18"/>
    <p:sldId id="338" r:id="rId19"/>
    <p:sldId id="339" r:id="rId20"/>
    <p:sldId id="340" r:id="rId21"/>
    <p:sldId id="341" r:id="rId22"/>
    <p:sldId id="312" r:id="rId23"/>
    <p:sldId id="31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49A6B-F57E-4A3A-89B9-91E57FD19C9C}" v="45" dt="2024-11-20T22:44:35.433"/>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58" autoAdjust="0"/>
  </p:normalViewPr>
  <p:slideViewPr>
    <p:cSldViewPr snapToGrid="0">
      <p:cViewPr varScale="1">
        <p:scale>
          <a:sx n="79" d="100"/>
          <a:sy n="79" d="100"/>
        </p:scale>
        <p:origin x="274" y="82"/>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 KAMANKENDA- TSHILUMBA" userId="dba822e2f1e13e13" providerId="LiveId" clId="{C7149A6B-F57E-4A3A-89B9-91E57FD19C9C}"/>
    <pc:docChg chg="undo redo custSel addSld delSld modSld sldOrd modMainMaster">
      <pc:chgData name="MICHEL KAMANKENDA- TSHILUMBA" userId="dba822e2f1e13e13" providerId="LiveId" clId="{C7149A6B-F57E-4A3A-89B9-91E57FD19C9C}" dt="2024-11-20T22:46:23.500" v="3306" actId="21"/>
      <pc:docMkLst>
        <pc:docMk/>
      </pc:docMkLst>
      <pc:sldChg chg="modSp mod">
        <pc:chgData name="MICHEL KAMANKENDA- TSHILUMBA" userId="dba822e2f1e13e13" providerId="LiveId" clId="{C7149A6B-F57E-4A3A-89B9-91E57FD19C9C}" dt="2024-11-18T03:14:45.356" v="2180" actId="255"/>
        <pc:sldMkLst>
          <pc:docMk/>
          <pc:sldMk cId="704370842" sldId="310"/>
        </pc:sldMkLst>
        <pc:spChg chg="mod">
          <ac:chgData name="MICHEL KAMANKENDA- TSHILUMBA" userId="dba822e2f1e13e13" providerId="LiveId" clId="{C7149A6B-F57E-4A3A-89B9-91E57FD19C9C}" dt="2024-11-18T03:14:45.356" v="2180" actId="255"/>
          <ac:spMkLst>
            <pc:docMk/>
            <pc:sldMk cId="704370842" sldId="310"/>
            <ac:spMk id="2" creationId="{70ECFE66-A9E7-A365-967B-2FD670CB3923}"/>
          </ac:spMkLst>
        </pc:spChg>
        <pc:spChg chg="mod">
          <ac:chgData name="MICHEL KAMANKENDA- TSHILUMBA" userId="dba822e2f1e13e13" providerId="LiveId" clId="{C7149A6B-F57E-4A3A-89B9-91E57FD19C9C}" dt="2024-11-15T03:25:04.372" v="989"/>
          <ac:spMkLst>
            <pc:docMk/>
            <pc:sldMk cId="704370842" sldId="310"/>
            <ac:spMk id="3" creationId="{F101732C-7338-DBA0-BD19-1FA88304749F}"/>
          </ac:spMkLst>
        </pc:spChg>
      </pc:sldChg>
      <pc:sldChg chg="modSp del mod">
        <pc:chgData name="MICHEL KAMANKENDA- TSHILUMBA" userId="dba822e2f1e13e13" providerId="LiveId" clId="{C7149A6B-F57E-4A3A-89B9-91E57FD19C9C}" dt="2024-11-16T14:07:22.193" v="1246" actId="2696"/>
        <pc:sldMkLst>
          <pc:docMk/>
          <pc:sldMk cId="1669023770" sldId="311"/>
        </pc:sldMkLst>
        <pc:spChg chg="mod">
          <ac:chgData name="MICHEL KAMANKENDA- TSHILUMBA" userId="dba822e2f1e13e13" providerId="LiveId" clId="{C7149A6B-F57E-4A3A-89B9-91E57FD19C9C}" dt="2024-11-15T03:25:04.372" v="989"/>
          <ac:spMkLst>
            <pc:docMk/>
            <pc:sldMk cId="1669023770" sldId="311"/>
            <ac:spMk id="2" creationId="{D444EDC2-BFBF-920F-CB70-9AF732466054}"/>
          </ac:spMkLst>
        </pc:spChg>
        <pc:spChg chg="mod">
          <ac:chgData name="MICHEL KAMANKENDA- TSHILUMBA" userId="dba822e2f1e13e13" providerId="LiveId" clId="{C7149A6B-F57E-4A3A-89B9-91E57FD19C9C}" dt="2024-11-15T03:25:04.372" v="989"/>
          <ac:spMkLst>
            <pc:docMk/>
            <pc:sldMk cId="1669023770" sldId="311"/>
            <ac:spMk id="4" creationId="{CA7BF639-9897-7AC5-9AE9-B87BE1DE79F3}"/>
          </ac:spMkLst>
        </pc:spChg>
        <pc:graphicFrameChg chg="mod modGraphic">
          <ac:chgData name="MICHEL KAMANKENDA- TSHILUMBA" userId="dba822e2f1e13e13" providerId="LiveId" clId="{C7149A6B-F57E-4A3A-89B9-91E57FD19C9C}" dt="2024-11-15T03:12:20.980" v="907"/>
          <ac:graphicFrameMkLst>
            <pc:docMk/>
            <pc:sldMk cId="1669023770" sldId="311"/>
            <ac:graphicFrameMk id="5" creationId="{D1DCF783-46E9-D159-7BE1-A0FAAD6D6524}"/>
          </ac:graphicFrameMkLst>
        </pc:graphicFrameChg>
      </pc:sldChg>
      <pc:sldChg chg="addSp delSp modSp mod">
        <pc:chgData name="MICHEL KAMANKENDA- TSHILUMBA" userId="dba822e2f1e13e13" providerId="LiveId" clId="{C7149A6B-F57E-4A3A-89B9-91E57FD19C9C}" dt="2024-11-20T01:18:53.851" v="3074" actId="20577"/>
        <pc:sldMkLst>
          <pc:docMk/>
          <pc:sldMk cId="952135350" sldId="312"/>
        </pc:sldMkLst>
        <pc:spChg chg="mod">
          <ac:chgData name="MICHEL KAMANKENDA- TSHILUMBA" userId="dba822e2f1e13e13" providerId="LiveId" clId="{C7149A6B-F57E-4A3A-89B9-91E57FD19C9C}" dt="2024-11-19T03:53:52.322" v="2554" actId="113"/>
          <ac:spMkLst>
            <pc:docMk/>
            <pc:sldMk cId="952135350" sldId="312"/>
            <ac:spMk id="2" creationId="{35BFFCC8-C04D-0071-3B14-4AF828E000B0}"/>
          </ac:spMkLst>
        </pc:spChg>
        <pc:spChg chg="mod">
          <ac:chgData name="MICHEL KAMANKENDA- TSHILUMBA" userId="dba822e2f1e13e13" providerId="LiveId" clId="{C7149A6B-F57E-4A3A-89B9-91E57FD19C9C}" dt="2024-11-15T03:25:04.372" v="989"/>
          <ac:spMkLst>
            <pc:docMk/>
            <pc:sldMk cId="952135350" sldId="312"/>
            <ac:spMk id="3" creationId="{D9D6A759-37B6-1E14-BD05-D652BEECEA33}"/>
          </ac:spMkLst>
        </pc:spChg>
        <pc:spChg chg="add mod">
          <ac:chgData name="MICHEL KAMANKENDA- TSHILUMBA" userId="dba822e2f1e13e13" providerId="LiveId" clId="{C7149A6B-F57E-4A3A-89B9-91E57FD19C9C}" dt="2024-11-18T01:59:15.918" v="1490"/>
          <ac:spMkLst>
            <pc:docMk/>
            <pc:sldMk cId="952135350" sldId="312"/>
            <ac:spMk id="4" creationId="{928507D3-A7A9-DF79-38FF-5B0C67EC19B9}"/>
          </ac:spMkLst>
        </pc:spChg>
        <pc:spChg chg="mod">
          <ac:chgData name="MICHEL KAMANKENDA- TSHILUMBA" userId="dba822e2f1e13e13" providerId="LiveId" clId="{C7149A6B-F57E-4A3A-89B9-91E57FD19C9C}" dt="2024-11-20T01:18:53.851" v="3074" actId="20577"/>
          <ac:spMkLst>
            <pc:docMk/>
            <pc:sldMk cId="952135350" sldId="312"/>
            <ac:spMk id="6" creationId="{9F0E1748-5A63-CCAD-65B2-FB5DB78846F2}"/>
          </ac:spMkLst>
        </pc:spChg>
        <pc:spChg chg="add del mod">
          <ac:chgData name="MICHEL KAMANKENDA- TSHILUMBA" userId="dba822e2f1e13e13" providerId="LiveId" clId="{C7149A6B-F57E-4A3A-89B9-91E57FD19C9C}" dt="2024-11-18T02:00:27.551" v="1491"/>
          <ac:spMkLst>
            <pc:docMk/>
            <pc:sldMk cId="952135350" sldId="312"/>
            <ac:spMk id="7" creationId="{39118A24-4E50-F77D-EF17-46A29F012C34}"/>
          </ac:spMkLst>
        </pc:spChg>
        <pc:picChg chg="add mod">
          <ac:chgData name="MICHEL KAMANKENDA- TSHILUMBA" userId="dba822e2f1e13e13" providerId="LiveId" clId="{C7149A6B-F57E-4A3A-89B9-91E57FD19C9C}" dt="2024-11-19T03:52:14.422" v="2548" actId="14100"/>
          <ac:picMkLst>
            <pc:docMk/>
            <pc:sldMk cId="952135350" sldId="312"/>
            <ac:picMk id="5" creationId="{50019675-76E9-51B7-B583-961715A035A7}"/>
          </ac:picMkLst>
        </pc:picChg>
      </pc:sldChg>
      <pc:sldChg chg="del">
        <pc:chgData name="MICHEL KAMANKENDA- TSHILUMBA" userId="dba822e2f1e13e13" providerId="LiveId" clId="{C7149A6B-F57E-4A3A-89B9-91E57FD19C9C}" dt="2024-11-14T23:49:20.267" v="585" actId="2696"/>
        <pc:sldMkLst>
          <pc:docMk/>
          <pc:sldMk cId="2224546682" sldId="313"/>
        </pc:sldMkLst>
      </pc:sldChg>
      <pc:sldChg chg="modSp mod ord">
        <pc:chgData name="MICHEL KAMANKENDA- TSHILUMBA" userId="dba822e2f1e13e13" providerId="LiveId" clId="{C7149A6B-F57E-4A3A-89B9-91E57FD19C9C}" dt="2024-11-20T01:28:23.631" v="3130" actId="313"/>
        <pc:sldMkLst>
          <pc:docMk/>
          <pc:sldMk cId="82250651" sldId="314"/>
        </pc:sldMkLst>
        <pc:spChg chg="mod">
          <ac:chgData name="MICHEL KAMANKENDA- TSHILUMBA" userId="dba822e2f1e13e13" providerId="LiveId" clId="{C7149A6B-F57E-4A3A-89B9-91E57FD19C9C}" dt="2024-11-15T03:25:04.372" v="989"/>
          <ac:spMkLst>
            <pc:docMk/>
            <pc:sldMk cId="82250651" sldId="314"/>
            <ac:spMk id="2" creationId="{C1D94129-1999-7159-E6E3-7D6C478655BD}"/>
          </ac:spMkLst>
        </pc:spChg>
        <pc:spChg chg="mod">
          <ac:chgData name="MICHEL KAMANKENDA- TSHILUMBA" userId="dba822e2f1e13e13" providerId="LiveId" clId="{C7149A6B-F57E-4A3A-89B9-91E57FD19C9C}" dt="2024-11-20T01:28:23.631" v="3130" actId="313"/>
          <ac:spMkLst>
            <pc:docMk/>
            <pc:sldMk cId="82250651" sldId="314"/>
            <ac:spMk id="3" creationId="{43B3004F-891E-E0B4-FC2D-A5949EC33A3D}"/>
          </ac:spMkLst>
        </pc:spChg>
        <pc:spChg chg="mod">
          <ac:chgData name="MICHEL KAMANKENDA- TSHILUMBA" userId="dba822e2f1e13e13" providerId="LiveId" clId="{C7149A6B-F57E-4A3A-89B9-91E57FD19C9C}" dt="2024-11-19T03:54:56.872" v="2560" actId="14100"/>
          <ac:spMkLst>
            <pc:docMk/>
            <pc:sldMk cId="82250651" sldId="314"/>
            <ac:spMk id="4" creationId="{E52EF1C1-5933-D909-38D2-D22F630A85FE}"/>
          </ac:spMkLst>
        </pc:spChg>
        <pc:picChg chg="mod">
          <ac:chgData name="MICHEL KAMANKENDA- TSHILUMBA" userId="dba822e2f1e13e13" providerId="LiveId" clId="{C7149A6B-F57E-4A3A-89B9-91E57FD19C9C}" dt="2024-11-15T03:25:04.372" v="989"/>
          <ac:picMkLst>
            <pc:docMk/>
            <pc:sldMk cId="82250651" sldId="314"/>
            <ac:picMk id="7" creationId="{9A3D4103-A3C2-A6CC-FF4A-CAB89B7EA625}"/>
          </ac:picMkLst>
        </pc:picChg>
      </pc:sldChg>
      <pc:sldChg chg="addSp delSp modSp del mod">
        <pc:chgData name="MICHEL KAMANKENDA- TSHILUMBA" userId="dba822e2f1e13e13" providerId="LiveId" clId="{C7149A6B-F57E-4A3A-89B9-91E57FD19C9C}" dt="2024-11-18T01:37:42.148" v="1345" actId="2696"/>
        <pc:sldMkLst>
          <pc:docMk/>
          <pc:sldMk cId="2302010161" sldId="315"/>
        </pc:sldMkLst>
        <pc:spChg chg="mod">
          <ac:chgData name="MICHEL KAMANKENDA- TSHILUMBA" userId="dba822e2f1e13e13" providerId="LiveId" clId="{C7149A6B-F57E-4A3A-89B9-91E57FD19C9C}" dt="2024-11-15T23:23:33.114" v="1042" actId="14100"/>
          <ac:spMkLst>
            <pc:docMk/>
            <pc:sldMk cId="2302010161" sldId="315"/>
            <ac:spMk id="2" creationId="{F7CE9E18-F4C2-3B3A-348B-BE5512664CA8}"/>
          </ac:spMkLst>
        </pc:spChg>
        <pc:spChg chg="mod">
          <ac:chgData name="MICHEL KAMANKENDA- TSHILUMBA" userId="dba822e2f1e13e13" providerId="LiveId" clId="{C7149A6B-F57E-4A3A-89B9-91E57FD19C9C}" dt="2024-11-15T03:25:04.372" v="989"/>
          <ac:spMkLst>
            <pc:docMk/>
            <pc:sldMk cId="2302010161" sldId="315"/>
            <ac:spMk id="3" creationId="{E3C15354-374E-4710-792F-592E588BAAE2}"/>
          </ac:spMkLst>
        </pc:spChg>
        <pc:spChg chg="del mod">
          <ac:chgData name="MICHEL KAMANKENDA- TSHILUMBA" userId="dba822e2f1e13e13" providerId="LiveId" clId="{C7149A6B-F57E-4A3A-89B9-91E57FD19C9C}" dt="2024-11-15T23:24:56.614" v="1044" actId="931"/>
          <ac:spMkLst>
            <pc:docMk/>
            <pc:sldMk cId="2302010161" sldId="315"/>
            <ac:spMk id="4" creationId="{685D951B-D6C0-AB0A-0FFD-23670BE643EE}"/>
          </ac:spMkLst>
        </pc:spChg>
        <pc:spChg chg="mod">
          <ac:chgData name="MICHEL KAMANKENDA- TSHILUMBA" userId="dba822e2f1e13e13" providerId="LiveId" clId="{C7149A6B-F57E-4A3A-89B9-91E57FD19C9C}" dt="2024-11-15T03:25:04.372" v="989"/>
          <ac:spMkLst>
            <pc:docMk/>
            <pc:sldMk cId="2302010161" sldId="315"/>
            <ac:spMk id="5" creationId="{25756543-DA8C-CEE2-0E13-19DE61C1349B}"/>
          </ac:spMkLst>
        </pc:spChg>
        <pc:picChg chg="add mod">
          <ac:chgData name="MICHEL KAMANKENDA- TSHILUMBA" userId="dba822e2f1e13e13" providerId="LiveId" clId="{C7149A6B-F57E-4A3A-89B9-91E57FD19C9C}" dt="2024-11-15T23:25:23.726" v="1052" actId="14100"/>
          <ac:picMkLst>
            <pc:docMk/>
            <pc:sldMk cId="2302010161" sldId="315"/>
            <ac:picMk id="7" creationId="{6499D169-C60E-FF05-A5F6-E29D475055FE}"/>
          </ac:picMkLst>
        </pc:picChg>
      </pc:sldChg>
      <pc:sldChg chg="addSp delSp modSp del mod">
        <pc:chgData name="MICHEL KAMANKENDA- TSHILUMBA" userId="dba822e2f1e13e13" providerId="LiveId" clId="{C7149A6B-F57E-4A3A-89B9-91E57FD19C9C}" dt="2024-11-18T00:57:18.015" v="1324" actId="2696"/>
        <pc:sldMkLst>
          <pc:docMk/>
          <pc:sldMk cId="554382460" sldId="316"/>
        </pc:sldMkLst>
        <pc:spChg chg="del mod">
          <ac:chgData name="MICHEL KAMANKENDA- TSHILUMBA" userId="dba822e2f1e13e13" providerId="LiveId" clId="{C7149A6B-F57E-4A3A-89B9-91E57FD19C9C}" dt="2024-11-15T23:17:00.454" v="1032" actId="931"/>
          <ac:spMkLst>
            <pc:docMk/>
            <pc:sldMk cId="554382460" sldId="316"/>
            <ac:spMk id="2" creationId="{C7992593-AF79-3D1E-E253-0765DF0F513F}"/>
          </ac:spMkLst>
        </pc:spChg>
        <pc:spChg chg="mod">
          <ac:chgData name="MICHEL KAMANKENDA- TSHILUMBA" userId="dba822e2f1e13e13" providerId="LiveId" clId="{C7149A6B-F57E-4A3A-89B9-91E57FD19C9C}" dt="2024-11-15T03:25:04.372" v="989"/>
          <ac:spMkLst>
            <pc:docMk/>
            <pc:sldMk cId="554382460" sldId="316"/>
            <ac:spMk id="3" creationId="{986F71E8-8D71-9405-3A01-01C3B8F86877}"/>
          </ac:spMkLst>
        </pc:spChg>
        <pc:spChg chg="mod">
          <ac:chgData name="MICHEL KAMANKENDA- TSHILUMBA" userId="dba822e2f1e13e13" providerId="LiveId" clId="{C7149A6B-F57E-4A3A-89B9-91E57FD19C9C}" dt="2024-11-15T03:25:04.372" v="989"/>
          <ac:spMkLst>
            <pc:docMk/>
            <pc:sldMk cId="554382460" sldId="316"/>
            <ac:spMk id="4" creationId="{392C90C5-5198-C255-02F9-1608AA49E088}"/>
          </ac:spMkLst>
        </pc:spChg>
        <pc:spChg chg="mod">
          <ac:chgData name="MICHEL KAMANKENDA- TSHILUMBA" userId="dba822e2f1e13e13" providerId="LiveId" clId="{C7149A6B-F57E-4A3A-89B9-91E57FD19C9C}" dt="2024-11-15T03:25:04.372" v="989"/>
          <ac:spMkLst>
            <pc:docMk/>
            <pc:sldMk cId="554382460" sldId="316"/>
            <ac:spMk id="5" creationId="{A34518A5-1C9D-79F3-349C-3E7AAFD98951}"/>
          </ac:spMkLst>
        </pc:spChg>
        <pc:picChg chg="add mod">
          <ac:chgData name="MICHEL KAMANKENDA- TSHILUMBA" userId="dba822e2f1e13e13" providerId="LiveId" clId="{C7149A6B-F57E-4A3A-89B9-91E57FD19C9C}" dt="2024-11-15T23:17:45.783" v="1041" actId="1076"/>
          <ac:picMkLst>
            <pc:docMk/>
            <pc:sldMk cId="554382460" sldId="316"/>
            <ac:picMk id="7" creationId="{EF873340-4C4D-D9F8-6119-D563DCF314E5}"/>
          </ac:picMkLst>
        </pc:picChg>
      </pc:sldChg>
      <pc:sldChg chg="modSp del mod">
        <pc:chgData name="MICHEL KAMANKENDA- TSHILUMBA" userId="dba822e2f1e13e13" providerId="LiveId" clId="{C7149A6B-F57E-4A3A-89B9-91E57FD19C9C}" dt="2024-11-16T15:34:53.998" v="1280" actId="2696"/>
        <pc:sldMkLst>
          <pc:docMk/>
          <pc:sldMk cId="4011334062" sldId="317"/>
        </pc:sldMkLst>
        <pc:spChg chg="mod">
          <ac:chgData name="MICHEL KAMANKENDA- TSHILUMBA" userId="dba822e2f1e13e13" providerId="LiveId" clId="{C7149A6B-F57E-4A3A-89B9-91E57FD19C9C}" dt="2024-11-16T15:27:54.449" v="1271" actId="207"/>
          <ac:spMkLst>
            <pc:docMk/>
            <pc:sldMk cId="4011334062" sldId="317"/>
            <ac:spMk id="2" creationId="{1B061384-8C2A-AC46-D296-2DF95CBF10BB}"/>
          </ac:spMkLst>
        </pc:spChg>
        <pc:spChg chg="mod">
          <ac:chgData name="MICHEL KAMANKENDA- TSHILUMBA" userId="dba822e2f1e13e13" providerId="LiveId" clId="{C7149A6B-F57E-4A3A-89B9-91E57FD19C9C}" dt="2024-11-16T15:28:06.424" v="1272" actId="20577"/>
          <ac:spMkLst>
            <pc:docMk/>
            <pc:sldMk cId="4011334062" sldId="317"/>
            <ac:spMk id="3" creationId="{FEF606B8-D15C-3916-2C66-49DEC593A3C2}"/>
          </ac:spMkLst>
        </pc:spChg>
      </pc:sldChg>
      <pc:sldChg chg="addSp modSp mod">
        <pc:chgData name="MICHEL KAMANKENDA- TSHILUMBA" userId="dba822e2f1e13e13" providerId="LiveId" clId="{C7149A6B-F57E-4A3A-89B9-91E57FD19C9C}" dt="2024-11-19T03:56:03.479" v="2567" actId="14100"/>
        <pc:sldMkLst>
          <pc:docMk/>
          <pc:sldMk cId="2906152353" sldId="318"/>
        </pc:sldMkLst>
        <pc:spChg chg="mod">
          <ac:chgData name="MICHEL KAMANKENDA- TSHILUMBA" userId="dba822e2f1e13e13" providerId="LiveId" clId="{C7149A6B-F57E-4A3A-89B9-91E57FD19C9C}" dt="2024-11-19T03:56:03.479" v="2567" actId="14100"/>
          <ac:spMkLst>
            <pc:docMk/>
            <pc:sldMk cId="2906152353" sldId="318"/>
            <ac:spMk id="2" creationId="{CFDEBC60-AA38-5DEF-3160-0CAA68F3D28C}"/>
          </ac:spMkLst>
        </pc:spChg>
        <pc:spChg chg="mod">
          <ac:chgData name="MICHEL KAMANKENDA- TSHILUMBA" userId="dba822e2f1e13e13" providerId="LiveId" clId="{C7149A6B-F57E-4A3A-89B9-91E57FD19C9C}" dt="2024-11-19T03:38:54.684" v="2506" actId="20577"/>
          <ac:spMkLst>
            <pc:docMk/>
            <pc:sldMk cId="2906152353" sldId="318"/>
            <ac:spMk id="3" creationId="{1EBEE570-1B5E-FFD1-485D-D77E4E6FE7C0}"/>
          </ac:spMkLst>
        </pc:spChg>
        <pc:spChg chg="mod">
          <ac:chgData name="MICHEL KAMANKENDA- TSHILUMBA" userId="dba822e2f1e13e13" providerId="LiveId" clId="{C7149A6B-F57E-4A3A-89B9-91E57FD19C9C}" dt="2024-11-15T03:25:04.372" v="989"/>
          <ac:spMkLst>
            <pc:docMk/>
            <pc:sldMk cId="2906152353" sldId="318"/>
            <ac:spMk id="4" creationId="{527C964F-E2D5-D8E7-C513-C47A7E409DF3}"/>
          </ac:spMkLst>
        </pc:spChg>
        <pc:picChg chg="add mod">
          <ac:chgData name="MICHEL KAMANKENDA- TSHILUMBA" userId="dba822e2f1e13e13" providerId="LiveId" clId="{C7149A6B-F57E-4A3A-89B9-91E57FD19C9C}" dt="2024-11-19T03:39:06.773" v="2507" actId="1076"/>
          <ac:picMkLst>
            <pc:docMk/>
            <pc:sldMk cId="2906152353" sldId="318"/>
            <ac:picMk id="5" creationId="{E9E6DB21-C168-B564-C9B3-665903500D15}"/>
          </ac:picMkLst>
        </pc:picChg>
      </pc:sldChg>
      <pc:sldChg chg="modSp mod modClrScheme chgLayout">
        <pc:chgData name="MICHEL KAMANKENDA- TSHILUMBA" userId="dba822e2f1e13e13" providerId="LiveId" clId="{C7149A6B-F57E-4A3A-89B9-91E57FD19C9C}" dt="2024-11-20T00:16:00.006" v="3014" actId="20577"/>
        <pc:sldMkLst>
          <pc:docMk/>
          <pc:sldMk cId="3421680658" sldId="319"/>
        </pc:sldMkLst>
        <pc:spChg chg="mod ord">
          <ac:chgData name="MICHEL KAMANKENDA- TSHILUMBA" userId="dba822e2f1e13e13" providerId="LiveId" clId="{C7149A6B-F57E-4A3A-89B9-91E57FD19C9C}" dt="2024-11-19T03:56:25.375" v="2570" actId="14100"/>
          <ac:spMkLst>
            <pc:docMk/>
            <pc:sldMk cId="3421680658" sldId="319"/>
            <ac:spMk id="7" creationId="{4C0FEFBF-60FD-0161-6F6E-89EE39389CEE}"/>
          </ac:spMkLst>
        </pc:spChg>
        <pc:spChg chg="mod ord">
          <ac:chgData name="MICHEL KAMANKENDA- TSHILUMBA" userId="dba822e2f1e13e13" providerId="LiveId" clId="{C7149A6B-F57E-4A3A-89B9-91E57FD19C9C}" dt="2024-11-20T00:16:00.006" v="3014" actId="20577"/>
          <ac:spMkLst>
            <pc:docMk/>
            <pc:sldMk cId="3421680658" sldId="319"/>
            <ac:spMk id="8" creationId="{DD542008-8017-76E5-ABC0-32401068875D}"/>
          </ac:spMkLst>
        </pc:spChg>
        <pc:picChg chg="mod ord">
          <ac:chgData name="MICHEL KAMANKENDA- TSHILUMBA" userId="dba822e2f1e13e13" providerId="LiveId" clId="{C7149A6B-F57E-4A3A-89B9-91E57FD19C9C}" dt="2024-11-19T03:39:54.611" v="2510" actId="1076"/>
          <ac:picMkLst>
            <pc:docMk/>
            <pc:sldMk cId="3421680658" sldId="319"/>
            <ac:picMk id="5" creationId="{E71238CA-461F-1B03-D7E1-786C002AB7DC}"/>
          </ac:picMkLst>
        </pc:picChg>
      </pc:sldChg>
      <pc:sldChg chg="modSp mod setBg modClrScheme chgLayout">
        <pc:chgData name="MICHEL KAMANKENDA- TSHILUMBA" userId="dba822e2f1e13e13" providerId="LiveId" clId="{C7149A6B-F57E-4A3A-89B9-91E57FD19C9C}" dt="2024-11-19T23:28:22.724" v="2582" actId="20577"/>
        <pc:sldMkLst>
          <pc:docMk/>
          <pc:sldMk cId="3752118431" sldId="320"/>
        </pc:sldMkLst>
        <pc:spChg chg="mod ord">
          <ac:chgData name="MICHEL KAMANKENDA- TSHILUMBA" userId="dba822e2f1e13e13" providerId="LiveId" clId="{C7149A6B-F57E-4A3A-89B9-91E57FD19C9C}" dt="2024-11-19T23:28:22.724" v="2582" actId="20577"/>
          <ac:spMkLst>
            <pc:docMk/>
            <pc:sldMk cId="3752118431" sldId="320"/>
            <ac:spMk id="3" creationId="{89D0E47E-D228-15EB-5886-33E9AA181D03}"/>
          </ac:spMkLst>
        </pc:spChg>
        <pc:picChg chg="mod ord">
          <ac:chgData name="MICHEL KAMANKENDA- TSHILUMBA" userId="dba822e2f1e13e13" providerId="LiveId" clId="{C7149A6B-F57E-4A3A-89B9-91E57FD19C9C}" dt="2024-11-19T03:39:23.028" v="2508" actId="14100"/>
          <ac:picMkLst>
            <pc:docMk/>
            <pc:sldMk cId="3752118431" sldId="320"/>
            <ac:picMk id="4" creationId="{5E6D83BB-8C90-A74A-7CB5-59884B99448A}"/>
          </ac:picMkLst>
        </pc:picChg>
      </pc:sldChg>
      <pc:sldChg chg="addSp modSp mod">
        <pc:chgData name="MICHEL KAMANKENDA- TSHILUMBA" userId="dba822e2f1e13e13" providerId="LiveId" clId="{C7149A6B-F57E-4A3A-89B9-91E57FD19C9C}" dt="2024-11-19T23:42:46.629" v="2844" actId="20577"/>
        <pc:sldMkLst>
          <pc:docMk/>
          <pc:sldMk cId="1607455252" sldId="321"/>
        </pc:sldMkLst>
        <pc:spChg chg="mod">
          <ac:chgData name="MICHEL KAMANKENDA- TSHILUMBA" userId="dba822e2f1e13e13" providerId="LiveId" clId="{C7149A6B-F57E-4A3A-89B9-91E57FD19C9C}" dt="2024-11-18T03:30:13.386" v="2236" actId="14100"/>
          <ac:spMkLst>
            <pc:docMk/>
            <pc:sldMk cId="1607455252" sldId="321"/>
            <ac:spMk id="2" creationId="{2CD97761-0B88-A5E8-0B78-C39173D05F4D}"/>
          </ac:spMkLst>
        </pc:spChg>
        <pc:spChg chg="mod">
          <ac:chgData name="MICHEL KAMANKENDA- TSHILUMBA" userId="dba822e2f1e13e13" providerId="LiveId" clId="{C7149A6B-F57E-4A3A-89B9-91E57FD19C9C}" dt="2024-11-19T23:42:46.629" v="2844" actId="20577"/>
          <ac:spMkLst>
            <pc:docMk/>
            <pc:sldMk cId="1607455252" sldId="321"/>
            <ac:spMk id="3" creationId="{02BA04E6-CD61-B962-4287-DEC1993C32D6}"/>
          </ac:spMkLst>
        </pc:spChg>
        <pc:spChg chg="mod">
          <ac:chgData name="MICHEL KAMANKENDA- TSHILUMBA" userId="dba822e2f1e13e13" providerId="LiveId" clId="{C7149A6B-F57E-4A3A-89B9-91E57FD19C9C}" dt="2024-11-15T03:25:04.372" v="989"/>
          <ac:spMkLst>
            <pc:docMk/>
            <pc:sldMk cId="1607455252" sldId="321"/>
            <ac:spMk id="4" creationId="{2CD4601E-33F5-5714-867D-A0B584DA7C11}"/>
          </ac:spMkLst>
        </pc:spChg>
        <pc:picChg chg="add mod">
          <ac:chgData name="MICHEL KAMANKENDA- TSHILUMBA" userId="dba822e2f1e13e13" providerId="LiveId" clId="{C7149A6B-F57E-4A3A-89B9-91E57FD19C9C}" dt="2024-11-18T03:30:31.512" v="2238" actId="1076"/>
          <ac:picMkLst>
            <pc:docMk/>
            <pc:sldMk cId="1607455252" sldId="321"/>
            <ac:picMk id="5" creationId="{03AC02F2-94F4-94C0-2783-D3CEEA7F706B}"/>
          </ac:picMkLst>
        </pc:picChg>
      </pc:sldChg>
      <pc:sldChg chg="addSp delSp modSp mod modClrScheme chgLayout">
        <pc:chgData name="MICHEL KAMANKENDA- TSHILUMBA" userId="dba822e2f1e13e13" providerId="LiveId" clId="{C7149A6B-F57E-4A3A-89B9-91E57FD19C9C}" dt="2024-11-19T03:56:55.125" v="2572" actId="113"/>
        <pc:sldMkLst>
          <pc:docMk/>
          <pc:sldMk cId="3378822495" sldId="322"/>
        </pc:sldMkLst>
        <pc:spChg chg="mod ord">
          <ac:chgData name="MICHEL KAMANKENDA- TSHILUMBA" userId="dba822e2f1e13e13" providerId="LiveId" clId="{C7149A6B-F57E-4A3A-89B9-91E57FD19C9C}" dt="2024-11-19T03:56:55.125" v="2572" actId="113"/>
          <ac:spMkLst>
            <pc:docMk/>
            <pc:sldMk cId="3378822495" sldId="322"/>
            <ac:spMk id="2" creationId="{75454C9E-20FB-B999-9303-C71D1334BAD7}"/>
          </ac:spMkLst>
        </pc:spChg>
        <pc:spChg chg="add del mod ord">
          <ac:chgData name="MICHEL KAMANKENDA- TSHILUMBA" userId="dba822e2f1e13e13" providerId="LiveId" clId="{C7149A6B-F57E-4A3A-89B9-91E57FD19C9C}" dt="2024-11-19T02:48:48.011" v="2280" actId="700"/>
          <ac:spMkLst>
            <pc:docMk/>
            <pc:sldMk cId="3378822495" sldId="322"/>
            <ac:spMk id="3" creationId="{6752AF7A-A0ED-52B5-D1E1-9832E2A2F28B}"/>
          </ac:spMkLst>
        </pc:spChg>
        <pc:spChg chg="add del mod ord">
          <ac:chgData name="MICHEL KAMANKENDA- TSHILUMBA" userId="dba822e2f1e13e13" providerId="LiveId" clId="{C7149A6B-F57E-4A3A-89B9-91E57FD19C9C}" dt="2024-11-19T02:48:48.011" v="2280" actId="700"/>
          <ac:spMkLst>
            <pc:docMk/>
            <pc:sldMk cId="3378822495" sldId="322"/>
            <ac:spMk id="5" creationId="{6A124156-F700-03A1-47B4-E12A06BB3BE5}"/>
          </ac:spMkLst>
        </pc:spChg>
        <pc:spChg chg="add del mod">
          <ac:chgData name="MICHEL KAMANKENDA- TSHILUMBA" userId="dba822e2f1e13e13" providerId="LiveId" clId="{C7149A6B-F57E-4A3A-89B9-91E57FD19C9C}" dt="2024-11-15T03:20:18.228" v="961"/>
          <ac:spMkLst>
            <pc:docMk/>
            <pc:sldMk cId="3378822495" sldId="322"/>
            <ac:spMk id="5" creationId="{96E66FC1-D350-A5AB-879C-1B2FDAAFDD73}"/>
          </ac:spMkLst>
        </pc:spChg>
        <pc:spChg chg="add mod ord">
          <ac:chgData name="MICHEL KAMANKENDA- TSHILUMBA" userId="dba822e2f1e13e13" providerId="LiveId" clId="{C7149A6B-F57E-4A3A-89B9-91E57FD19C9C}" dt="2024-11-19T02:48:48.011" v="2280" actId="700"/>
          <ac:spMkLst>
            <pc:docMk/>
            <pc:sldMk cId="3378822495" sldId="322"/>
            <ac:spMk id="6" creationId="{4DF8A57D-8B0F-7D4F-1BA3-54C624CDDF4F}"/>
          </ac:spMkLst>
        </pc:spChg>
        <pc:picChg chg="add mod">
          <ac:chgData name="MICHEL KAMANKENDA- TSHILUMBA" userId="dba822e2f1e13e13" providerId="LiveId" clId="{C7149A6B-F57E-4A3A-89B9-91E57FD19C9C}" dt="2024-11-19T02:49:15.660" v="2284" actId="14100"/>
          <ac:picMkLst>
            <pc:docMk/>
            <pc:sldMk cId="3378822495" sldId="322"/>
            <ac:picMk id="4" creationId="{2343A547-0D1F-A4ED-67CE-EEC6334FB1CE}"/>
          </ac:picMkLst>
        </pc:picChg>
      </pc:sldChg>
      <pc:sldChg chg="addSp modSp new mod modClrScheme chgLayout">
        <pc:chgData name="MICHEL KAMANKENDA- TSHILUMBA" userId="dba822e2f1e13e13" providerId="LiveId" clId="{C7149A6B-F57E-4A3A-89B9-91E57FD19C9C}" dt="2024-11-20T01:26:09.947" v="3129" actId="20577"/>
        <pc:sldMkLst>
          <pc:docMk/>
          <pc:sldMk cId="3877155664" sldId="323"/>
        </pc:sldMkLst>
        <pc:spChg chg="mod ord">
          <ac:chgData name="MICHEL KAMANKENDA- TSHILUMBA" userId="dba822e2f1e13e13" providerId="LiveId" clId="{C7149A6B-F57E-4A3A-89B9-91E57FD19C9C}" dt="2024-11-19T03:55:50.963" v="2565" actId="14100"/>
          <ac:spMkLst>
            <pc:docMk/>
            <pc:sldMk cId="3877155664" sldId="323"/>
            <ac:spMk id="2" creationId="{EBD4CD5B-5BBC-58A7-315A-1B46717B566A}"/>
          </ac:spMkLst>
        </pc:spChg>
        <pc:spChg chg="mod ord">
          <ac:chgData name="MICHEL KAMANKENDA- TSHILUMBA" userId="dba822e2f1e13e13" providerId="LiveId" clId="{C7149A6B-F57E-4A3A-89B9-91E57FD19C9C}" dt="2024-11-20T01:26:09.947" v="3129" actId="20577"/>
          <ac:spMkLst>
            <pc:docMk/>
            <pc:sldMk cId="3877155664" sldId="323"/>
            <ac:spMk id="3" creationId="{F4EA3ED8-04B1-3BAC-A6F3-94EF600514B5}"/>
          </ac:spMkLst>
        </pc:spChg>
        <pc:picChg chg="add mod">
          <ac:chgData name="MICHEL KAMANKENDA- TSHILUMBA" userId="dba822e2f1e13e13" providerId="LiveId" clId="{C7149A6B-F57E-4A3A-89B9-91E57FD19C9C}" dt="2024-11-19T03:00:01.087" v="2336" actId="1076"/>
          <ac:picMkLst>
            <pc:docMk/>
            <pc:sldMk cId="3877155664" sldId="323"/>
            <ac:picMk id="4" creationId="{C12228F5-5E83-99A4-B316-EDB1FAEB8894}"/>
          </ac:picMkLst>
        </pc:picChg>
      </pc:sldChg>
      <pc:sldChg chg="addSp modSp new del mod">
        <pc:chgData name="MICHEL KAMANKENDA- TSHILUMBA" userId="dba822e2f1e13e13" providerId="LiveId" clId="{C7149A6B-F57E-4A3A-89B9-91E57FD19C9C}" dt="2024-11-18T00:36:55.295" v="1297" actId="2696"/>
        <pc:sldMkLst>
          <pc:docMk/>
          <pc:sldMk cId="1053625905" sldId="324"/>
        </pc:sldMkLst>
        <pc:spChg chg="mod">
          <ac:chgData name="MICHEL KAMANKENDA- TSHILUMBA" userId="dba822e2f1e13e13" providerId="LiveId" clId="{C7149A6B-F57E-4A3A-89B9-91E57FD19C9C}" dt="2024-11-15T03:25:04.372" v="989"/>
          <ac:spMkLst>
            <pc:docMk/>
            <pc:sldMk cId="1053625905" sldId="324"/>
            <ac:spMk id="2" creationId="{F8E27DA9-4802-FE43-558E-30FE2797D986}"/>
          </ac:spMkLst>
        </pc:spChg>
        <pc:spChg chg="mod">
          <ac:chgData name="MICHEL KAMANKENDA- TSHILUMBA" userId="dba822e2f1e13e13" providerId="LiveId" clId="{C7149A6B-F57E-4A3A-89B9-91E57FD19C9C}" dt="2024-11-15T23:32:53.633" v="1089" actId="1076"/>
          <ac:spMkLst>
            <pc:docMk/>
            <pc:sldMk cId="1053625905" sldId="324"/>
            <ac:spMk id="3" creationId="{C6F7A494-7B88-AD31-B251-A6FA52107B0A}"/>
          </ac:spMkLst>
        </pc:spChg>
        <pc:spChg chg="mod">
          <ac:chgData name="MICHEL KAMANKENDA- TSHILUMBA" userId="dba822e2f1e13e13" providerId="LiveId" clId="{C7149A6B-F57E-4A3A-89B9-91E57FD19C9C}" dt="2024-11-15T03:25:04.372" v="989"/>
          <ac:spMkLst>
            <pc:docMk/>
            <pc:sldMk cId="1053625905" sldId="324"/>
            <ac:spMk id="4" creationId="{063E9860-1B8B-D67C-18A8-16A1D4C657A8}"/>
          </ac:spMkLst>
        </pc:spChg>
        <pc:spChg chg="add mod">
          <ac:chgData name="MICHEL KAMANKENDA- TSHILUMBA" userId="dba822e2f1e13e13" providerId="LiveId" clId="{C7149A6B-F57E-4A3A-89B9-91E57FD19C9C}" dt="2024-11-15T23:33:31.980" v="1091" actId="5793"/>
          <ac:spMkLst>
            <pc:docMk/>
            <pc:sldMk cId="1053625905" sldId="324"/>
            <ac:spMk id="6" creationId="{1887E613-4DF3-F0AA-89C3-3B3F4491B59C}"/>
          </ac:spMkLst>
        </pc:spChg>
      </pc:sldChg>
      <pc:sldChg chg="addSp modSp new del mod">
        <pc:chgData name="MICHEL KAMANKENDA- TSHILUMBA" userId="dba822e2f1e13e13" providerId="LiveId" clId="{C7149A6B-F57E-4A3A-89B9-91E57FD19C9C}" dt="2024-11-18T00:39:54.380" v="1311" actId="2696"/>
        <pc:sldMkLst>
          <pc:docMk/>
          <pc:sldMk cId="1151835500" sldId="325"/>
        </pc:sldMkLst>
        <pc:spChg chg="mod">
          <ac:chgData name="MICHEL KAMANKENDA- TSHILUMBA" userId="dba822e2f1e13e13" providerId="LiveId" clId="{C7149A6B-F57E-4A3A-89B9-91E57FD19C9C}" dt="2024-11-15T03:25:04.372" v="989"/>
          <ac:spMkLst>
            <pc:docMk/>
            <pc:sldMk cId="1151835500" sldId="325"/>
            <ac:spMk id="2" creationId="{5AC4A204-6E24-8920-04BE-DC72DE03DB70}"/>
          </ac:spMkLst>
        </pc:spChg>
        <pc:spChg chg="mod">
          <ac:chgData name="MICHEL KAMANKENDA- TSHILUMBA" userId="dba822e2f1e13e13" providerId="LiveId" clId="{C7149A6B-F57E-4A3A-89B9-91E57FD19C9C}" dt="2024-11-15T03:25:04.372" v="989"/>
          <ac:spMkLst>
            <pc:docMk/>
            <pc:sldMk cId="1151835500" sldId="325"/>
            <ac:spMk id="3" creationId="{25639483-D352-AB8F-3FBC-C776CC3CA2E8}"/>
          </ac:spMkLst>
        </pc:spChg>
        <pc:spChg chg="mod">
          <ac:chgData name="MICHEL KAMANKENDA- TSHILUMBA" userId="dba822e2f1e13e13" providerId="LiveId" clId="{C7149A6B-F57E-4A3A-89B9-91E57FD19C9C}" dt="2024-11-15T03:25:04.372" v="989"/>
          <ac:spMkLst>
            <pc:docMk/>
            <pc:sldMk cId="1151835500" sldId="325"/>
            <ac:spMk id="4" creationId="{C6DE34F8-1B18-E71E-36FE-5A5AEEAA42AF}"/>
          </ac:spMkLst>
        </pc:spChg>
        <pc:spChg chg="add mod">
          <ac:chgData name="MICHEL KAMANKENDA- TSHILUMBA" userId="dba822e2f1e13e13" providerId="LiveId" clId="{C7149A6B-F57E-4A3A-89B9-91E57FD19C9C}" dt="2024-11-16T15:26:54.196" v="1270" actId="20577"/>
          <ac:spMkLst>
            <pc:docMk/>
            <pc:sldMk cId="1151835500" sldId="325"/>
            <ac:spMk id="6" creationId="{2DB2C13D-62CA-C2DB-96AA-125A1B096A7F}"/>
          </ac:spMkLst>
        </pc:spChg>
      </pc:sldChg>
      <pc:sldChg chg="addSp modSp new del mod">
        <pc:chgData name="MICHEL KAMANKENDA- TSHILUMBA" userId="dba822e2f1e13e13" providerId="LiveId" clId="{C7149A6B-F57E-4A3A-89B9-91E57FD19C9C}" dt="2024-11-18T01:37:51.320" v="1346" actId="2696"/>
        <pc:sldMkLst>
          <pc:docMk/>
          <pc:sldMk cId="2974304636" sldId="326"/>
        </pc:sldMkLst>
        <pc:spChg chg="mod">
          <ac:chgData name="MICHEL KAMANKENDA- TSHILUMBA" userId="dba822e2f1e13e13" providerId="LiveId" clId="{C7149A6B-F57E-4A3A-89B9-91E57FD19C9C}" dt="2024-11-15T23:26:45.867" v="1056"/>
          <ac:spMkLst>
            <pc:docMk/>
            <pc:sldMk cId="2974304636" sldId="326"/>
            <ac:spMk id="2" creationId="{69E0C38B-04EA-16F0-4B09-1EF72856C975}"/>
          </ac:spMkLst>
        </pc:spChg>
        <pc:picChg chg="add mod">
          <ac:chgData name="MICHEL KAMANKENDA- TSHILUMBA" userId="dba822e2f1e13e13" providerId="LiveId" clId="{C7149A6B-F57E-4A3A-89B9-91E57FD19C9C}" dt="2024-11-15T23:27:28.129" v="1063" actId="14100"/>
          <ac:picMkLst>
            <pc:docMk/>
            <pc:sldMk cId="2974304636" sldId="326"/>
            <ac:picMk id="6" creationId="{8DD9B884-14BD-ED50-B80D-CC1A9A78CC1B}"/>
          </ac:picMkLst>
        </pc:picChg>
      </pc:sldChg>
      <pc:sldChg chg="addSp modSp new del mod">
        <pc:chgData name="MICHEL KAMANKENDA- TSHILUMBA" userId="dba822e2f1e13e13" providerId="LiveId" clId="{C7149A6B-F57E-4A3A-89B9-91E57FD19C9C}" dt="2024-11-18T01:38:04.509" v="1347" actId="2696"/>
        <pc:sldMkLst>
          <pc:docMk/>
          <pc:sldMk cId="3977534050" sldId="327"/>
        </pc:sldMkLst>
        <pc:spChg chg="mod">
          <ac:chgData name="MICHEL KAMANKENDA- TSHILUMBA" userId="dba822e2f1e13e13" providerId="LiveId" clId="{C7149A6B-F57E-4A3A-89B9-91E57FD19C9C}" dt="2024-11-15T23:26:49.956" v="1057"/>
          <ac:spMkLst>
            <pc:docMk/>
            <pc:sldMk cId="3977534050" sldId="327"/>
            <ac:spMk id="2" creationId="{55134A22-1EF2-3D6A-3F74-5EBB49D02663}"/>
          </ac:spMkLst>
        </pc:spChg>
        <pc:picChg chg="add mod">
          <ac:chgData name="MICHEL KAMANKENDA- TSHILUMBA" userId="dba822e2f1e13e13" providerId="LiveId" clId="{C7149A6B-F57E-4A3A-89B9-91E57FD19C9C}" dt="2024-11-15T23:28:06.860" v="1069" actId="14100"/>
          <ac:picMkLst>
            <pc:docMk/>
            <pc:sldMk cId="3977534050" sldId="327"/>
            <ac:picMk id="6" creationId="{3A14A096-C370-5336-2C90-48EEBBB0BD09}"/>
          </ac:picMkLst>
        </pc:picChg>
      </pc:sldChg>
      <pc:sldChg chg="addSp modSp new del mod">
        <pc:chgData name="MICHEL KAMANKENDA- TSHILUMBA" userId="dba822e2f1e13e13" providerId="LiveId" clId="{C7149A6B-F57E-4A3A-89B9-91E57FD19C9C}" dt="2024-11-18T01:38:10.468" v="1348" actId="2696"/>
        <pc:sldMkLst>
          <pc:docMk/>
          <pc:sldMk cId="900723966" sldId="328"/>
        </pc:sldMkLst>
        <pc:spChg chg="mod">
          <ac:chgData name="MICHEL KAMANKENDA- TSHILUMBA" userId="dba822e2f1e13e13" providerId="LiveId" clId="{C7149A6B-F57E-4A3A-89B9-91E57FD19C9C}" dt="2024-11-15T23:26:54.033" v="1058"/>
          <ac:spMkLst>
            <pc:docMk/>
            <pc:sldMk cId="900723966" sldId="328"/>
            <ac:spMk id="2" creationId="{19158FA1-3BD4-1E4D-7CE5-29B116F3BE01}"/>
          </ac:spMkLst>
        </pc:spChg>
        <pc:picChg chg="add mod">
          <ac:chgData name="MICHEL KAMANKENDA- TSHILUMBA" userId="dba822e2f1e13e13" providerId="LiveId" clId="{C7149A6B-F57E-4A3A-89B9-91E57FD19C9C}" dt="2024-11-15T23:28:54.745" v="1077" actId="14100"/>
          <ac:picMkLst>
            <pc:docMk/>
            <pc:sldMk cId="900723966" sldId="328"/>
            <ac:picMk id="6" creationId="{3BFE9859-21E7-7AE5-4445-E359154E4475}"/>
          </ac:picMkLst>
        </pc:picChg>
      </pc:sldChg>
      <pc:sldChg chg="addSp modSp new del mod">
        <pc:chgData name="MICHEL KAMANKENDA- TSHILUMBA" userId="dba822e2f1e13e13" providerId="LiveId" clId="{C7149A6B-F57E-4A3A-89B9-91E57FD19C9C}" dt="2024-11-18T00:59:49.092" v="1334" actId="2696"/>
        <pc:sldMkLst>
          <pc:docMk/>
          <pc:sldMk cId="555501740" sldId="329"/>
        </pc:sldMkLst>
        <pc:spChg chg="mod">
          <ac:chgData name="MICHEL KAMANKENDA- TSHILUMBA" userId="dba822e2f1e13e13" providerId="LiveId" clId="{C7149A6B-F57E-4A3A-89B9-91E57FD19C9C}" dt="2024-11-15T23:30:07.977" v="1081"/>
          <ac:spMkLst>
            <pc:docMk/>
            <pc:sldMk cId="555501740" sldId="329"/>
            <ac:spMk id="2" creationId="{CA79D893-5D94-CD63-92CD-A487B674ADE6}"/>
          </ac:spMkLst>
        </pc:spChg>
        <pc:picChg chg="add mod">
          <ac:chgData name="MICHEL KAMANKENDA- TSHILUMBA" userId="dba822e2f1e13e13" providerId="LiveId" clId="{C7149A6B-F57E-4A3A-89B9-91E57FD19C9C}" dt="2024-11-15T23:30:48.030" v="1088" actId="14100"/>
          <ac:picMkLst>
            <pc:docMk/>
            <pc:sldMk cId="555501740" sldId="329"/>
            <ac:picMk id="6" creationId="{B5840206-7834-6D99-8064-2E2E19978C8C}"/>
          </ac:picMkLst>
        </pc:picChg>
      </pc:sldChg>
      <pc:sldChg chg="modSp new del mod">
        <pc:chgData name="MICHEL KAMANKENDA- TSHILUMBA" userId="dba822e2f1e13e13" providerId="LiveId" clId="{C7149A6B-F57E-4A3A-89B9-91E57FD19C9C}" dt="2024-11-19T01:56:01.467" v="2266" actId="2696"/>
        <pc:sldMkLst>
          <pc:docMk/>
          <pc:sldMk cId="380667239" sldId="330"/>
        </pc:sldMkLst>
        <pc:spChg chg="mod">
          <ac:chgData name="MICHEL KAMANKENDA- TSHILUMBA" userId="dba822e2f1e13e13" providerId="LiveId" clId="{C7149A6B-F57E-4A3A-89B9-91E57FD19C9C}" dt="2024-11-16T14:00:21.619" v="1136" actId="20577"/>
          <ac:spMkLst>
            <pc:docMk/>
            <pc:sldMk cId="380667239" sldId="330"/>
            <ac:spMk id="2" creationId="{83DB356D-D325-86DF-A096-1F6B6BBF3A81}"/>
          </ac:spMkLst>
        </pc:spChg>
        <pc:spChg chg="mod">
          <ac:chgData name="MICHEL KAMANKENDA- TSHILUMBA" userId="dba822e2f1e13e13" providerId="LiveId" clId="{C7149A6B-F57E-4A3A-89B9-91E57FD19C9C}" dt="2024-11-16T14:00:31.788" v="1138" actId="27636"/>
          <ac:spMkLst>
            <pc:docMk/>
            <pc:sldMk cId="380667239" sldId="330"/>
            <ac:spMk id="3" creationId="{8E8E1AAA-C6F7-A3EE-A4B1-E0F8048CE6FE}"/>
          </ac:spMkLst>
        </pc:spChg>
      </pc:sldChg>
      <pc:sldChg chg="addSp delSp modSp new del mod chgLayout">
        <pc:chgData name="MICHEL KAMANKENDA- TSHILUMBA" userId="dba822e2f1e13e13" providerId="LiveId" clId="{C7149A6B-F57E-4A3A-89B9-91E57FD19C9C}" dt="2024-11-16T13:58:50.371" v="1097" actId="680"/>
        <pc:sldMkLst>
          <pc:docMk/>
          <pc:sldMk cId="1972002263" sldId="330"/>
        </pc:sldMkLst>
        <pc:spChg chg="mod ord">
          <ac:chgData name="MICHEL KAMANKENDA- TSHILUMBA" userId="dba822e2f1e13e13" providerId="LiveId" clId="{C7149A6B-F57E-4A3A-89B9-91E57FD19C9C}" dt="2024-11-16T13:58:48.300" v="1095" actId="6264"/>
          <ac:spMkLst>
            <pc:docMk/>
            <pc:sldMk cId="1972002263" sldId="330"/>
            <ac:spMk id="2" creationId="{99FB736C-BC49-6F4F-4E66-144E12F95F89}"/>
          </ac:spMkLst>
        </pc:spChg>
        <pc:spChg chg="add del">
          <ac:chgData name="MICHEL KAMANKENDA- TSHILUMBA" userId="dba822e2f1e13e13" providerId="LiveId" clId="{C7149A6B-F57E-4A3A-89B9-91E57FD19C9C}" dt="2024-11-16T13:58:49.334" v="1096" actId="22"/>
          <ac:spMkLst>
            <pc:docMk/>
            <pc:sldMk cId="1972002263" sldId="330"/>
            <ac:spMk id="4" creationId="{B2137CE6-E3E0-9052-94CA-437A27189E73}"/>
          </ac:spMkLst>
        </pc:spChg>
        <pc:spChg chg="add del mod">
          <ac:chgData name="MICHEL KAMANKENDA- TSHILUMBA" userId="dba822e2f1e13e13" providerId="LiveId" clId="{C7149A6B-F57E-4A3A-89B9-91E57FD19C9C}" dt="2024-11-16T13:58:48.300" v="1095" actId="6264"/>
          <ac:spMkLst>
            <pc:docMk/>
            <pc:sldMk cId="1972002263" sldId="330"/>
            <ac:spMk id="5" creationId="{5E55C760-399F-A5D4-390C-80060813A05F}"/>
          </ac:spMkLst>
        </pc:spChg>
      </pc:sldChg>
      <pc:sldChg chg="modSp new del mod">
        <pc:chgData name="MICHEL KAMANKENDA- TSHILUMBA" userId="dba822e2f1e13e13" providerId="LiveId" clId="{C7149A6B-F57E-4A3A-89B9-91E57FD19C9C}" dt="2024-11-19T01:56:20.267" v="2267" actId="2696"/>
        <pc:sldMkLst>
          <pc:docMk/>
          <pc:sldMk cId="399389869" sldId="331"/>
        </pc:sldMkLst>
        <pc:spChg chg="mod">
          <ac:chgData name="MICHEL KAMANKENDA- TSHILUMBA" userId="dba822e2f1e13e13" providerId="LiveId" clId="{C7149A6B-F57E-4A3A-89B9-91E57FD19C9C}" dt="2024-11-16T14:01:33.802" v="1164" actId="20577"/>
          <ac:spMkLst>
            <pc:docMk/>
            <pc:sldMk cId="399389869" sldId="331"/>
            <ac:spMk id="2" creationId="{91D48C8F-B661-9E04-A6F9-F1D9E13E8D59}"/>
          </ac:spMkLst>
        </pc:spChg>
        <pc:spChg chg="mod">
          <ac:chgData name="MICHEL KAMANKENDA- TSHILUMBA" userId="dba822e2f1e13e13" providerId="LiveId" clId="{C7149A6B-F57E-4A3A-89B9-91E57FD19C9C}" dt="2024-11-16T14:01:13.489" v="1140"/>
          <ac:spMkLst>
            <pc:docMk/>
            <pc:sldMk cId="399389869" sldId="331"/>
            <ac:spMk id="3" creationId="{72BDEC3E-A854-F6AB-2C54-9B2D900E2212}"/>
          </ac:spMkLst>
        </pc:spChg>
      </pc:sldChg>
      <pc:sldChg chg="addSp delSp modSp new del mod">
        <pc:chgData name="MICHEL KAMANKENDA- TSHILUMBA" userId="dba822e2f1e13e13" providerId="LiveId" clId="{C7149A6B-F57E-4A3A-89B9-91E57FD19C9C}" dt="2024-11-19T01:56:42.345" v="2269" actId="2696"/>
        <pc:sldMkLst>
          <pc:docMk/>
          <pc:sldMk cId="134214746" sldId="332"/>
        </pc:sldMkLst>
        <pc:spChg chg="mod">
          <ac:chgData name="MICHEL KAMANKENDA- TSHILUMBA" userId="dba822e2f1e13e13" providerId="LiveId" clId="{C7149A6B-F57E-4A3A-89B9-91E57FD19C9C}" dt="2024-11-18T03:14:02.139" v="2178" actId="1076"/>
          <ac:spMkLst>
            <pc:docMk/>
            <pc:sldMk cId="134214746" sldId="332"/>
            <ac:spMk id="2" creationId="{D8EFF2B7-94B6-45FF-FF39-844DFB12AD9C}"/>
          </ac:spMkLst>
        </pc:spChg>
        <pc:spChg chg="mod">
          <ac:chgData name="MICHEL KAMANKENDA- TSHILUMBA" userId="dba822e2f1e13e13" providerId="LiveId" clId="{C7149A6B-F57E-4A3A-89B9-91E57FD19C9C}" dt="2024-11-16T14:02:12.834" v="1168"/>
          <ac:spMkLst>
            <pc:docMk/>
            <pc:sldMk cId="134214746" sldId="332"/>
            <ac:spMk id="3" creationId="{5C536B09-68CC-985B-4855-F73D47E9068C}"/>
          </ac:spMkLst>
        </pc:spChg>
        <pc:spChg chg="add del">
          <ac:chgData name="MICHEL KAMANKENDA- TSHILUMBA" userId="dba822e2f1e13e13" providerId="LiveId" clId="{C7149A6B-F57E-4A3A-89B9-91E57FD19C9C}" dt="2024-11-16T14:02:09.958" v="1167" actId="22"/>
          <ac:spMkLst>
            <pc:docMk/>
            <pc:sldMk cId="134214746" sldId="332"/>
            <ac:spMk id="6" creationId="{4DC4069E-0325-32D5-CE6C-77572F0CBF7E}"/>
          </ac:spMkLst>
        </pc:spChg>
      </pc:sldChg>
      <pc:sldChg chg="modSp new del mod">
        <pc:chgData name="MICHEL KAMANKENDA- TSHILUMBA" userId="dba822e2f1e13e13" providerId="LiveId" clId="{C7149A6B-F57E-4A3A-89B9-91E57FD19C9C}" dt="2024-11-19T01:56:31.685" v="2268" actId="2696"/>
        <pc:sldMkLst>
          <pc:docMk/>
          <pc:sldMk cId="2197167318" sldId="333"/>
        </pc:sldMkLst>
        <pc:spChg chg="mod">
          <ac:chgData name="MICHEL KAMANKENDA- TSHILUMBA" userId="dba822e2f1e13e13" providerId="LiveId" clId="{C7149A6B-F57E-4A3A-89B9-91E57FD19C9C}" dt="2024-11-16T14:04:11.346" v="1241" actId="20577"/>
          <ac:spMkLst>
            <pc:docMk/>
            <pc:sldMk cId="2197167318" sldId="333"/>
            <ac:spMk id="2" creationId="{C837AC29-CAE2-B2A9-CE01-3B43F9172EF6}"/>
          </ac:spMkLst>
        </pc:spChg>
        <pc:spChg chg="mod">
          <ac:chgData name="MICHEL KAMANKENDA- TSHILUMBA" userId="dba822e2f1e13e13" providerId="LiveId" clId="{C7149A6B-F57E-4A3A-89B9-91E57FD19C9C}" dt="2024-11-16T14:04:23.354" v="1242"/>
          <ac:spMkLst>
            <pc:docMk/>
            <pc:sldMk cId="2197167318" sldId="333"/>
            <ac:spMk id="3" creationId="{C7A151E6-1421-420F-EB56-1C5D9AA33D7F}"/>
          </ac:spMkLst>
        </pc:spChg>
      </pc:sldChg>
      <pc:sldChg chg="addSp modSp new mod modClrScheme chgLayout">
        <pc:chgData name="MICHEL KAMANKENDA- TSHILUMBA" userId="dba822e2f1e13e13" providerId="LiveId" clId="{C7149A6B-F57E-4A3A-89B9-91E57FD19C9C}" dt="2024-11-20T00:59:07.368" v="3022" actId="114"/>
        <pc:sldMkLst>
          <pc:docMk/>
          <pc:sldMk cId="2838061036" sldId="334"/>
        </pc:sldMkLst>
        <pc:spChg chg="mod ord">
          <ac:chgData name="MICHEL KAMANKENDA- TSHILUMBA" userId="dba822e2f1e13e13" providerId="LiveId" clId="{C7149A6B-F57E-4A3A-89B9-91E57FD19C9C}" dt="2024-11-20T00:18:20.382" v="3018" actId="11"/>
          <ac:spMkLst>
            <pc:docMk/>
            <pc:sldMk cId="2838061036" sldId="334"/>
            <ac:spMk id="2" creationId="{5F04A5DC-30BB-8375-D57B-6389E2560D1F}"/>
          </ac:spMkLst>
        </pc:spChg>
        <pc:spChg chg="mod ord">
          <ac:chgData name="MICHEL KAMANKENDA- TSHILUMBA" userId="dba822e2f1e13e13" providerId="LiveId" clId="{C7149A6B-F57E-4A3A-89B9-91E57FD19C9C}" dt="2024-11-20T00:59:07.368" v="3022" actId="114"/>
          <ac:spMkLst>
            <pc:docMk/>
            <pc:sldMk cId="2838061036" sldId="334"/>
            <ac:spMk id="3" creationId="{233A0FC8-AB8D-5B29-F0E4-2A19530C56AE}"/>
          </ac:spMkLst>
        </pc:spChg>
        <pc:spChg chg="mod ord">
          <ac:chgData name="MICHEL KAMANKENDA- TSHILUMBA" userId="dba822e2f1e13e13" providerId="LiveId" clId="{C7149A6B-F57E-4A3A-89B9-91E57FD19C9C}" dt="2024-11-19T02:56:47.602" v="2319" actId="700"/>
          <ac:spMkLst>
            <pc:docMk/>
            <pc:sldMk cId="2838061036" sldId="334"/>
            <ac:spMk id="4" creationId="{57440F77-A08D-8065-FE8F-8E850992DB6C}"/>
          </ac:spMkLst>
        </pc:spChg>
        <pc:picChg chg="add mod">
          <ac:chgData name="MICHEL KAMANKENDA- TSHILUMBA" userId="dba822e2f1e13e13" providerId="LiveId" clId="{C7149A6B-F57E-4A3A-89B9-91E57FD19C9C}" dt="2024-11-19T03:57:22.201" v="2574" actId="14100"/>
          <ac:picMkLst>
            <pc:docMk/>
            <pc:sldMk cId="2838061036" sldId="334"/>
            <ac:picMk id="5" creationId="{4668E361-A1E7-ADD5-29E4-F2085B0F0769}"/>
          </ac:picMkLst>
        </pc:picChg>
      </pc:sldChg>
      <pc:sldChg chg="addSp modSp new mod modClrScheme chgLayout">
        <pc:chgData name="MICHEL KAMANKENDA- TSHILUMBA" userId="dba822e2f1e13e13" providerId="LiveId" clId="{C7149A6B-F57E-4A3A-89B9-91E57FD19C9C}" dt="2024-11-20T01:00:10.649" v="3028" actId="20577"/>
        <pc:sldMkLst>
          <pc:docMk/>
          <pc:sldMk cId="1155301282" sldId="335"/>
        </pc:sldMkLst>
        <pc:spChg chg="mod ord">
          <ac:chgData name="MICHEL KAMANKENDA- TSHILUMBA" userId="dba822e2f1e13e13" providerId="LiveId" clId="{C7149A6B-F57E-4A3A-89B9-91E57FD19C9C}" dt="2024-11-20T00:18:07.861" v="3017" actId="11"/>
          <ac:spMkLst>
            <pc:docMk/>
            <pc:sldMk cId="1155301282" sldId="335"/>
            <ac:spMk id="2" creationId="{3D78A9A6-1275-6764-8BFB-49191CA0F30F}"/>
          </ac:spMkLst>
        </pc:spChg>
        <pc:spChg chg="mod ord">
          <ac:chgData name="MICHEL KAMANKENDA- TSHILUMBA" userId="dba822e2f1e13e13" providerId="LiveId" clId="{C7149A6B-F57E-4A3A-89B9-91E57FD19C9C}" dt="2024-11-20T01:00:10.649" v="3028" actId="20577"/>
          <ac:spMkLst>
            <pc:docMk/>
            <pc:sldMk cId="1155301282" sldId="335"/>
            <ac:spMk id="3" creationId="{EC5BFB77-24AE-5A33-A80B-1B89BCFB2657}"/>
          </ac:spMkLst>
        </pc:spChg>
        <pc:spChg chg="mod ord">
          <ac:chgData name="MICHEL KAMANKENDA- TSHILUMBA" userId="dba822e2f1e13e13" providerId="LiveId" clId="{C7149A6B-F57E-4A3A-89B9-91E57FD19C9C}" dt="2024-11-19T03:00:32.878" v="2337" actId="700"/>
          <ac:spMkLst>
            <pc:docMk/>
            <pc:sldMk cId="1155301282" sldId="335"/>
            <ac:spMk id="4" creationId="{BFB57FF5-FD6A-7140-941E-11AE926EA2FC}"/>
          </ac:spMkLst>
        </pc:spChg>
        <pc:picChg chg="add mod">
          <ac:chgData name="MICHEL KAMANKENDA- TSHILUMBA" userId="dba822e2f1e13e13" providerId="LiveId" clId="{C7149A6B-F57E-4A3A-89B9-91E57FD19C9C}" dt="2024-11-19T03:50:31.273" v="2537" actId="14100"/>
          <ac:picMkLst>
            <pc:docMk/>
            <pc:sldMk cId="1155301282" sldId="335"/>
            <ac:picMk id="5" creationId="{AEBCD607-EDB6-55AD-CD32-D03C508234B7}"/>
          </ac:picMkLst>
        </pc:picChg>
      </pc:sldChg>
      <pc:sldChg chg="addSp delSp modSp new del mod modClrScheme chgLayout">
        <pc:chgData name="MICHEL KAMANKENDA- TSHILUMBA" userId="dba822e2f1e13e13" providerId="LiveId" clId="{C7149A6B-F57E-4A3A-89B9-91E57FD19C9C}" dt="2024-11-18T02:31:49.081" v="1665" actId="2696"/>
        <pc:sldMkLst>
          <pc:docMk/>
          <pc:sldMk cId="3532467050" sldId="336"/>
        </pc:sldMkLst>
        <pc:spChg chg="mod ord">
          <ac:chgData name="MICHEL KAMANKENDA- TSHILUMBA" userId="dba822e2f1e13e13" providerId="LiveId" clId="{C7149A6B-F57E-4A3A-89B9-91E57FD19C9C}" dt="2024-11-18T02:30:08.034" v="1659" actId="700"/>
          <ac:spMkLst>
            <pc:docMk/>
            <pc:sldMk cId="3532467050" sldId="336"/>
            <ac:spMk id="2" creationId="{D04824CC-CBB3-6C57-F64C-9549669F6C5A}"/>
          </ac:spMkLst>
        </pc:spChg>
        <pc:spChg chg="del mod ord">
          <ac:chgData name="MICHEL KAMANKENDA- TSHILUMBA" userId="dba822e2f1e13e13" providerId="LiveId" clId="{C7149A6B-F57E-4A3A-89B9-91E57FD19C9C}" dt="2024-11-18T02:12:30.518" v="1553" actId="700"/>
          <ac:spMkLst>
            <pc:docMk/>
            <pc:sldMk cId="3532467050" sldId="336"/>
            <ac:spMk id="3" creationId="{D9FB567A-D07E-834E-62B8-0AFE4AB84E2B}"/>
          </ac:spMkLst>
        </pc:spChg>
        <pc:spChg chg="mod ord">
          <ac:chgData name="MICHEL KAMANKENDA- TSHILUMBA" userId="dba822e2f1e13e13" providerId="LiveId" clId="{C7149A6B-F57E-4A3A-89B9-91E57FD19C9C}" dt="2024-11-18T02:30:08.034" v="1659" actId="700"/>
          <ac:spMkLst>
            <pc:docMk/>
            <pc:sldMk cId="3532467050" sldId="336"/>
            <ac:spMk id="4" creationId="{167107B0-7EAC-61C2-8987-FEA40DA6BA38}"/>
          </ac:spMkLst>
        </pc:spChg>
        <pc:spChg chg="add del mod ord">
          <ac:chgData name="MICHEL KAMANKENDA- TSHILUMBA" userId="dba822e2f1e13e13" providerId="LiveId" clId="{C7149A6B-F57E-4A3A-89B9-91E57FD19C9C}" dt="2024-11-18T02:13:13.185" v="1560" actId="700"/>
          <ac:spMkLst>
            <pc:docMk/>
            <pc:sldMk cId="3532467050" sldId="336"/>
            <ac:spMk id="7" creationId="{BF143D16-2BA8-0830-AB4B-A092041F6657}"/>
          </ac:spMkLst>
        </pc:spChg>
        <pc:spChg chg="add del mod ord">
          <ac:chgData name="MICHEL KAMANKENDA- TSHILUMBA" userId="dba822e2f1e13e13" providerId="LiveId" clId="{C7149A6B-F57E-4A3A-89B9-91E57FD19C9C}" dt="2024-11-18T02:30:08.034" v="1659" actId="700"/>
          <ac:spMkLst>
            <pc:docMk/>
            <pc:sldMk cId="3532467050" sldId="336"/>
            <ac:spMk id="8" creationId="{4708C1B5-FDCC-ADD6-6999-A0911F7A0172}"/>
          </ac:spMkLst>
        </pc:spChg>
        <pc:spChg chg="add mod ord">
          <ac:chgData name="MICHEL KAMANKENDA- TSHILUMBA" userId="dba822e2f1e13e13" providerId="LiveId" clId="{C7149A6B-F57E-4A3A-89B9-91E57FD19C9C}" dt="2024-11-18T02:30:15.716" v="1661" actId="27636"/>
          <ac:spMkLst>
            <pc:docMk/>
            <pc:sldMk cId="3532467050" sldId="336"/>
            <ac:spMk id="9" creationId="{2E2C7C3C-96AC-51C2-E473-3DCF1D57BD63}"/>
          </ac:spMkLst>
        </pc:spChg>
        <pc:spChg chg="add del mod ord">
          <ac:chgData name="MICHEL KAMANKENDA- TSHILUMBA" userId="dba822e2f1e13e13" providerId="LiveId" clId="{C7149A6B-F57E-4A3A-89B9-91E57FD19C9C}" dt="2024-11-18T02:30:08.034" v="1659" actId="700"/>
          <ac:spMkLst>
            <pc:docMk/>
            <pc:sldMk cId="3532467050" sldId="336"/>
            <ac:spMk id="10" creationId="{75C56F87-6173-FFEA-5E0A-5495E72F7D11}"/>
          </ac:spMkLst>
        </pc:spChg>
        <pc:spChg chg="add del mod ord">
          <ac:chgData name="MICHEL KAMANKENDA- TSHILUMBA" userId="dba822e2f1e13e13" providerId="LiveId" clId="{C7149A6B-F57E-4A3A-89B9-91E57FD19C9C}" dt="2024-11-18T02:30:08.034" v="1659" actId="700"/>
          <ac:spMkLst>
            <pc:docMk/>
            <pc:sldMk cId="3532467050" sldId="336"/>
            <ac:spMk id="11" creationId="{0C98D74F-4206-FB02-0E0E-A0AB6E4CECC8}"/>
          </ac:spMkLst>
        </pc:spChg>
        <pc:spChg chg="add mod ord">
          <ac:chgData name="MICHEL KAMANKENDA- TSHILUMBA" userId="dba822e2f1e13e13" providerId="LiveId" clId="{C7149A6B-F57E-4A3A-89B9-91E57FD19C9C}" dt="2024-11-18T02:30:08.034" v="1659" actId="700"/>
          <ac:spMkLst>
            <pc:docMk/>
            <pc:sldMk cId="3532467050" sldId="336"/>
            <ac:spMk id="12" creationId="{840C538D-4206-9986-EFC8-2CEDC37C4155}"/>
          </ac:spMkLst>
        </pc:spChg>
        <pc:picChg chg="add mod">
          <ac:chgData name="MICHEL KAMANKENDA- TSHILUMBA" userId="dba822e2f1e13e13" providerId="LiveId" clId="{C7149A6B-F57E-4A3A-89B9-91E57FD19C9C}" dt="2024-11-18T02:12:54.118" v="1559" actId="14100"/>
          <ac:picMkLst>
            <pc:docMk/>
            <pc:sldMk cId="3532467050" sldId="336"/>
            <ac:picMk id="6" creationId="{64B63C8A-6421-72B8-49F2-08498A79A22E}"/>
          </ac:picMkLst>
        </pc:picChg>
      </pc:sldChg>
      <pc:sldChg chg="addSp delSp modSp new mod modClrScheme chgLayout">
        <pc:chgData name="MICHEL KAMANKENDA- TSHILUMBA" userId="dba822e2f1e13e13" providerId="LiveId" clId="{C7149A6B-F57E-4A3A-89B9-91E57FD19C9C}" dt="2024-11-19T03:50:51.114" v="2539" actId="14100"/>
        <pc:sldMkLst>
          <pc:docMk/>
          <pc:sldMk cId="2041834923" sldId="337"/>
        </pc:sldMkLst>
        <pc:spChg chg="mod ord">
          <ac:chgData name="MICHEL KAMANKENDA- TSHILUMBA" userId="dba822e2f1e13e13" providerId="LiveId" clId="{C7149A6B-F57E-4A3A-89B9-91E57FD19C9C}" dt="2024-11-19T03:10:23.767" v="2380" actId="1076"/>
          <ac:spMkLst>
            <pc:docMk/>
            <pc:sldMk cId="2041834923" sldId="337"/>
            <ac:spMk id="2" creationId="{120FA305-8923-6436-09CD-E40665CF9683}"/>
          </ac:spMkLst>
        </pc:spChg>
        <pc:spChg chg="del">
          <ac:chgData name="MICHEL KAMANKENDA- TSHILUMBA" userId="dba822e2f1e13e13" providerId="LiveId" clId="{C7149A6B-F57E-4A3A-89B9-91E57FD19C9C}" dt="2024-11-18T00:58:40.237" v="1326" actId="931"/>
          <ac:spMkLst>
            <pc:docMk/>
            <pc:sldMk cId="2041834923" sldId="337"/>
            <ac:spMk id="3" creationId="{91C5AA84-29D3-A8A4-CF1B-C90A0268F8F1}"/>
          </ac:spMkLst>
        </pc:spChg>
        <pc:spChg chg="mod ord">
          <ac:chgData name="MICHEL KAMANKENDA- TSHILUMBA" userId="dba822e2f1e13e13" providerId="LiveId" clId="{C7149A6B-F57E-4A3A-89B9-91E57FD19C9C}" dt="2024-11-19T03:09:31.940" v="2368" actId="700"/>
          <ac:spMkLst>
            <pc:docMk/>
            <pc:sldMk cId="2041834923" sldId="337"/>
            <ac:spMk id="4" creationId="{D3F8E3C0-05B2-C11F-D855-9CCAB375B02B}"/>
          </ac:spMkLst>
        </pc:spChg>
        <pc:spChg chg="add del mod ord">
          <ac:chgData name="MICHEL KAMANKENDA- TSHILUMBA" userId="dba822e2f1e13e13" providerId="LiveId" clId="{C7149A6B-F57E-4A3A-89B9-91E57FD19C9C}" dt="2024-11-18T02:33:38.160" v="1671" actId="700"/>
          <ac:spMkLst>
            <pc:docMk/>
            <pc:sldMk cId="2041834923" sldId="337"/>
            <ac:spMk id="7" creationId="{7D70C9C7-CA8E-D4AD-12B8-341F56344DCE}"/>
          </ac:spMkLst>
        </pc:spChg>
        <pc:spChg chg="add del mod ord">
          <ac:chgData name="MICHEL KAMANKENDA- TSHILUMBA" userId="dba822e2f1e13e13" providerId="LiveId" clId="{C7149A6B-F57E-4A3A-89B9-91E57FD19C9C}" dt="2024-11-18T02:34:04.918" v="1673" actId="700"/>
          <ac:spMkLst>
            <pc:docMk/>
            <pc:sldMk cId="2041834923" sldId="337"/>
            <ac:spMk id="8" creationId="{2009B6A2-7185-AD84-9212-6A4A796B494C}"/>
          </ac:spMkLst>
        </pc:spChg>
        <pc:spChg chg="add del mod ord">
          <ac:chgData name="MICHEL KAMANKENDA- TSHILUMBA" userId="dba822e2f1e13e13" providerId="LiveId" clId="{C7149A6B-F57E-4A3A-89B9-91E57FD19C9C}" dt="2024-11-18T02:34:04.918" v="1673" actId="700"/>
          <ac:spMkLst>
            <pc:docMk/>
            <pc:sldMk cId="2041834923" sldId="337"/>
            <ac:spMk id="9" creationId="{CA8EE772-9495-711A-47CC-6D9F102C395B}"/>
          </ac:spMkLst>
        </pc:spChg>
        <pc:spChg chg="add del mod ord">
          <ac:chgData name="MICHEL KAMANKENDA- TSHILUMBA" userId="dba822e2f1e13e13" providerId="LiveId" clId="{C7149A6B-F57E-4A3A-89B9-91E57FD19C9C}" dt="2024-11-18T02:34:04.918" v="1673" actId="700"/>
          <ac:spMkLst>
            <pc:docMk/>
            <pc:sldMk cId="2041834923" sldId="337"/>
            <ac:spMk id="10" creationId="{45D3B149-3888-8C74-9640-2B0FC8CE1D5D}"/>
          </ac:spMkLst>
        </pc:spChg>
        <pc:spChg chg="add mod ord">
          <ac:chgData name="MICHEL KAMANKENDA- TSHILUMBA" userId="dba822e2f1e13e13" providerId="LiveId" clId="{C7149A6B-F57E-4A3A-89B9-91E57FD19C9C}" dt="2024-11-19T03:18:36.055" v="2450" actId="255"/>
          <ac:spMkLst>
            <pc:docMk/>
            <pc:sldMk cId="2041834923" sldId="337"/>
            <ac:spMk id="11" creationId="{62B2B7DC-748B-F76B-84FD-8444798420C5}"/>
          </ac:spMkLst>
        </pc:spChg>
        <pc:picChg chg="add mod ord">
          <ac:chgData name="MICHEL KAMANKENDA- TSHILUMBA" userId="dba822e2f1e13e13" providerId="LiveId" clId="{C7149A6B-F57E-4A3A-89B9-91E57FD19C9C}" dt="2024-11-19T03:50:51.114" v="2539" actId="14100"/>
          <ac:picMkLst>
            <pc:docMk/>
            <pc:sldMk cId="2041834923" sldId="337"/>
            <ac:picMk id="6" creationId="{3874E4B1-540B-25F1-8E6D-B17C352C3023}"/>
          </ac:picMkLst>
        </pc:picChg>
      </pc:sldChg>
      <pc:sldChg chg="addSp delSp modSp new mod modClrScheme chgLayout">
        <pc:chgData name="MICHEL KAMANKENDA- TSHILUMBA" userId="dba822e2f1e13e13" providerId="LiveId" clId="{C7149A6B-F57E-4A3A-89B9-91E57FD19C9C}" dt="2024-11-20T01:13:50.173" v="3065" actId="20577"/>
        <pc:sldMkLst>
          <pc:docMk/>
          <pc:sldMk cId="3605485452" sldId="338"/>
        </pc:sldMkLst>
        <pc:spChg chg="mod ord">
          <ac:chgData name="MICHEL KAMANKENDA- TSHILUMBA" userId="dba822e2f1e13e13" providerId="LiveId" clId="{C7149A6B-F57E-4A3A-89B9-91E57FD19C9C}" dt="2024-11-19T03:11:17.629" v="2388" actId="14100"/>
          <ac:spMkLst>
            <pc:docMk/>
            <pc:sldMk cId="3605485452" sldId="338"/>
            <ac:spMk id="2" creationId="{990A8941-9870-BC82-626D-F83A89728A7A}"/>
          </ac:spMkLst>
        </pc:spChg>
        <pc:spChg chg="del">
          <ac:chgData name="MICHEL KAMANKENDA- TSHILUMBA" userId="dba822e2f1e13e13" providerId="LiveId" clId="{C7149A6B-F57E-4A3A-89B9-91E57FD19C9C}" dt="2024-11-18T01:47:44.451" v="1363" actId="931"/>
          <ac:spMkLst>
            <pc:docMk/>
            <pc:sldMk cId="3605485452" sldId="338"/>
            <ac:spMk id="3" creationId="{A6C18E07-6744-7FE1-E54A-D9268EA77EE4}"/>
          </ac:spMkLst>
        </pc:spChg>
        <pc:spChg chg="mod ord">
          <ac:chgData name="MICHEL KAMANKENDA- TSHILUMBA" userId="dba822e2f1e13e13" providerId="LiveId" clId="{C7149A6B-F57E-4A3A-89B9-91E57FD19C9C}" dt="2024-11-19T03:10:43.402" v="2381" actId="700"/>
          <ac:spMkLst>
            <pc:docMk/>
            <pc:sldMk cId="3605485452" sldId="338"/>
            <ac:spMk id="4" creationId="{3243044A-C7DA-3E4A-48CE-0ECFBCE630C2}"/>
          </ac:spMkLst>
        </pc:spChg>
        <pc:spChg chg="add mod ord">
          <ac:chgData name="MICHEL KAMANKENDA- TSHILUMBA" userId="dba822e2f1e13e13" providerId="LiveId" clId="{C7149A6B-F57E-4A3A-89B9-91E57FD19C9C}" dt="2024-11-20T01:13:50.173" v="3065" actId="20577"/>
          <ac:spMkLst>
            <pc:docMk/>
            <pc:sldMk cId="3605485452" sldId="338"/>
            <ac:spMk id="7" creationId="{AC13D68D-74F7-C439-7853-AB991096C40B}"/>
          </ac:spMkLst>
        </pc:spChg>
        <pc:picChg chg="add mod ord">
          <ac:chgData name="MICHEL KAMANKENDA- TSHILUMBA" userId="dba822e2f1e13e13" providerId="LiveId" clId="{C7149A6B-F57E-4A3A-89B9-91E57FD19C9C}" dt="2024-11-19T03:51:09.917" v="2541" actId="14100"/>
          <ac:picMkLst>
            <pc:docMk/>
            <pc:sldMk cId="3605485452" sldId="338"/>
            <ac:picMk id="6" creationId="{FD7AB4D1-DBFF-9901-0513-92D1C3A634F0}"/>
          </ac:picMkLst>
        </pc:picChg>
      </pc:sldChg>
      <pc:sldChg chg="addSp delSp modSp new mod modClrScheme chgLayout">
        <pc:chgData name="MICHEL KAMANKENDA- TSHILUMBA" userId="dba822e2f1e13e13" providerId="LiveId" clId="{C7149A6B-F57E-4A3A-89B9-91E57FD19C9C}" dt="2024-11-20T01:35:23.531" v="3184" actId="20577"/>
        <pc:sldMkLst>
          <pc:docMk/>
          <pc:sldMk cId="1842603899" sldId="339"/>
        </pc:sldMkLst>
        <pc:spChg chg="mod ord">
          <ac:chgData name="MICHEL KAMANKENDA- TSHILUMBA" userId="dba822e2f1e13e13" providerId="LiveId" clId="{C7149A6B-F57E-4A3A-89B9-91E57FD19C9C}" dt="2024-11-19T03:54:07.090" v="2555" actId="1076"/>
          <ac:spMkLst>
            <pc:docMk/>
            <pc:sldMk cId="1842603899" sldId="339"/>
            <ac:spMk id="2" creationId="{32551DED-0479-01AB-0E17-2FDCB5EA2C5C}"/>
          </ac:spMkLst>
        </pc:spChg>
        <pc:spChg chg="del">
          <ac:chgData name="MICHEL KAMANKENDA- TSHILUMBA" userId="dba822e2f1e13e13" providerId="LiveId" clId="{C7149A6B-F57E-4A3A-89B9-91E57FD19C9C}" dt="2024-11-18T01:51:08.076" v="1425" actId="931"/>
          <ac:spMkLst>
            <pc:docMk/>
            <pc:sldMk cId="1842603899" sldId="339"/>
            <ac:spMk id="3" creationId="{EC5447A7-DD5B-129B-B20E-37A1AF7E83BC}"/>
          </ac:spMkLst>
        </pc:spChg>
        <pc:spChg chg="mod ord">
          <ac:chgData name="MICHEL KAMANKENDA- TSHILUMBA" userId="dba822e2f1e13e13" providerId="LiveId" clId="{C7149A6B-F57E-4A3A-89B9-91E57FD19C9C}" dt="2024-11-19T03:12:19.826" v="2397" actId="700"/>
          <ac:spMkLst>
            <pc:docMk/>
            <pc:sldMk cId="1842603899" sldId="339"/>
            <ac:spMk id="4" creationId="{499EC80E-B0A3-B33B-B12A-4FBBF29E594E}"/>
          </ac:spMkLst>
        </pc:spChg>
        <pc:spChg chg="add del mod ord">
          <ac:chgData name="MICHEL KAMANKENDA- TSHILUMBA" userId="dba822e2f1e13e13" providerId="LiveId" clId="{C7149A6B-F57E-4A3A-89B9-91E57FD19C9C}" dt="2024-11-18T02:17:32.786" v="1600" actId="700"/>
          <ac:spMkLst>
            <pc:docMk/>
            <pc:sldMk cId="1842603899" sldId="339"/>
            <ac:spMk id="7" creationId="{1527B9F3-E31E-B8FC-80C8-8F32FDF62231}"/>
          </ac:spMkLst>
        </pc:spChg>
        <pc:spChg chg="add del mod">
          <ac:chgData name="MICHEL KAMANKENDA- TSHILUMBA" userId="dba822e2f1e13e13" providerId="LiveId" clId="{C7149A6B-F57E-4A3A-89B9-91E57FD19C9C}" dt="2024-11-18T02:17:26.479" v="1596" actId="22"/>
          <ac:spMkLst>
            <pc:docMk/>
            <pc:sldMk cId="1842603899" sldId="339"/>
            <ac:spMk id="9" creationId="{31A76C53-F49F-AA8A-B33F-DDE8ECE87023}"/>
          </ac:spMkLst>
        </pc:spChg>
        <pc:spChg chg="add mod ord">
          <ac:chgData name="MICHEL KAMANKENDA- TSHILUMBA" userId="dba822e2f1e13e13" providerId="LiveId" clId="{C7149A6B-F57E-4A3A-89B9-91E57FD19C9C}" dt="2024-11-20T01:35:23.531" v="3184" actId="20577"/>
          <ac:spMkLst>
            <pc:docMk/>
            <pc:sldMk cId="1842603899" sldId="339"/>
            <ac:spMk id="10" creationId="{D9677157-6E7F-0AC3-B4CA-3DDA003A7700}"/>
          </ac:spMkLst>
        </pc:spChg>
        <pc:picChg chg="add mod ord">
          <ac:chgData name="MICHEL KAMANKENDA- TSHILUMBA" userId="dba822e2f1e13e13" providerId="LiveId" clId="{C7149A6B-F57E-4A3A-89B9-91E57FD19C9C}" dt="2024-11-19T03:13:18.141" v="2409" actId="14100"/>
          <ac:picMkLst>
            <pc:docMk/>
            <pc:sldMk cId="1842603899" sldId="339"/>
            <ac:picMk id="6" creationId="{7A4F520F-4336-AC52-0AA5-0E61AD623F71}"/>
          </ac:picMkLst>
        </pc:picChg>
      </pc:sldChg>
      <pc:sldChg chg="addSp delSp modSp new mod modClrScheme chgLayout">
        <pc:chgData name="MICHEL KAMANKENDA- TSHILUMBA" userId="dba822e2f1e13e13" providerId="LiveId" clId="{C7149A6B-F57E-4A3A-89B9-91E57FD19C9C}" dt="2024-11-20T00:06:38.379" v="2946" actId="20577"/>
        <pc:sldMkLst>
          <pc:docMk/>
          <pc:sldMk cId="1749161209" sldId="340"/>
        </pc:sldMkLst>
        <pc:spChg chg="mod ord">
          <ac:chgData name="MICHEL KAMANKENDA- TSHILUMBA" userId="dba822e2f1e13e13" providerId="LiveId" clId="{C7149A6B-F57E-4A3A-89B9-91E57FD19C9C}" dt="2024-11-19T03:54:13.206" v="2556" actId="14100"/>
          <ac:spMkLst>
            <pc:docMk/>
            <pc:sldMk cId="1749161209" sldId="340"/>
            <ac:spMk id="2" creationId="{131874CE-C019-39E2-F237-7A5BEEB83725}"/>
          </ac:spMkLst>
        </pc:spChg>
        <pc:spChg chg="del">
          <ac:chgData name="MICHEL KAMANKENDA- TSHILUMBA" userId="dba822e2f1e13e13" providerId="LiveId" clId="{C7149A6B-F57E-4A3A-89B9-91E57FD19C9C}" dt="2024-11-18T01:52:10.003" v="1440" actId="931"/>
          <ac:spMkLst>
            <pc:docMk/>
            <pc:sldMk cId="1749161209" sldId="340"/>
            <ac:spMk id="3" creationId="{AAA674B5-BA91-985A-4B2F-21FFD8F47FA1}"/>
          </ac:spMkLst>
        </pc:spChg>
        <pc:spChg chg="mod ord">
          <ac:chgData name="MICHEL KAMANKENDA- TSHILUMBA" userId="dba822e2f1e13e13" providerId="LiveId" clId="{C7149A6B-F57E-4A3A-89B9-91E57FD19C9C}" dt="2024-11-19T03:14:01.660" v="2412" actId="700"/>
          <ac:spMkLst>
            <pc:docMk/>
            <pc:sldMk cId="1749161209" sldId="340"/>
            <ac:spMk id="4" creationId="{40597BB7-4FD3-F5B1-7A0E-59D763E206CC}"/>
          </ac:spMkLst>
        </pc:spChg>
        <pc:spChg chg="add mod ord">
          <ac:chgData name="MICHEL KAMANKENDA- TSHILUMBA" userId="dba822e2f1e13e13" providerId="LiveId" clId="{C7149A6B-F57E-4A3A-89B9-91E57FD19C9C}" dt="2024-11-20T00:06:38.379" v="2946" actId="20577"/>
          <ac:spMkLst>
            <pc:docMk/>
            <pc:sldMk cId="1749161209" sldId="340"/>
            <ac:spMk id="7" creationId="{188B537D-CECB-AE24-EFAC-55E52CB2F678}"/>
          </ac:spMkLst>
        </pc:spChg>
        <pc:picChg chg="add mod ord">
          <ac:chgData name="MICHEL KAMANKENDA- TSHILUMBA" userId="dba822e2f1e13e13" providerId="LiveId" clId="{C7149A6B-F57E-4A3A-89B9-91E57FD19C9C}" dt="2024-11-19T03:16:47.623" v="2444" actId="14100"/>
          <ac:picMkLst>
            <pc:docMk/>
            <pc:sldMk cId="1749161209" sldId="340"/>
            <ac:picMk id="6" creationId="{04BABEDA-42BF-1255-60E5-E82F4385C0FA}"/>
          </ac:picMkLst>
        </pc:picChg>
      </pc:sldChg>
      <pc:sldChg chg="addSp delSp modSp new mod modClrScheme chgLayout">
        <pc:chgData name="MICHEL KAMANKENDA- TSHILUMBA" userId="dba822e2f1e13e13" providerId="LiveId" clId="{C7149A6B-F57E-4A3A-89B9-91E57FD19C9C}" dt="2024-11-20T00:08:09.787" v="2958" actId="1076"/>
        <pc:sldMkLst>
          <pc:docMk/>
          <pc:sldMk cId="858410494" sldId="341"/>
        </pc:sldMkLst>
        <pc:spChg chg="mod ord">
          <ac:chgData name="MICHEL KAMANKENDA- TSHILUMBA" userId="dba822e2f1e13e13" providerId="LiveId" clId="{C7149A6B-F57E-4A3A-89B9-91E57FD19C9C}" dt="2024-11-19T03:53:43.057" v="2553" actId="113"/>
          <ac:spMkLst>
            <pc:docMk/>
            <pc:sldMk cId="858410494" sldId="341"/>
            <ac:spMk id="2" creationId="{DB74157C-E944-F9FB-780C-A40A1CB6B24E}"/>
          </ac:spMkLst>
        </pc:spChg>
        <pc:spChg chg="del">
          <ac:chgData name="MICHEL KAMANKENDA- TSHILUMBA" userId="dba822e2f1e13e13" providerId="LiveId" clId="{C7149A6B-F57E-4A3A-89B9-91E57FD19C9C}" dt="2024-11-18T01:52:56.490" v="1455" actId="931"/>
          <ac:spMkLst>
            <pc:docMk/>
            <pc:sldMk cId="858410494" sldId="341"/>
            <ac:spMk id="3" creationId="{D547FD47-C5DC-3544-D37A-26747D603C4F}"/>
          </ac:spMkLst>
        </pc:spChg>
        <pc:spChg chg="mod ord">
          <ac:chgData name="MICHEL KAMANKENDA- TSHILUMBA" userId="dba822e2f1e13e13" providerId="LiveId" clId="{C7149A6B-F57E-4A3A-89B9-91E57FD19C9C}" dt="2024-11-19T03:14:53.991" v="2424" actId="700"/>
          <ac:spMkLst>
            <pc:docMk/>
            <pc:sldMk cId="858410494" sldId="341"/>
            <ac:spMk id="4" creationId="{6CEC4718-2C03-8609-B6B7-1DE0B7EA74A8}"/>
          </ac:spMkLst>
        </pc:spChg>
        <pc:spChg chg="add mod ord">
          <ac:chgData name="MICHEL KAMANKENDA- TSHILUMBA" userId="dba822e2f1e13e13" providerId="LiveId" clId="{C7149A6B-F57E-4A3A-89B9-91E57FD19C9C}" dt="2024-11-20T00:08:09.787" v="2958" actId="1076"/>
          <ac:spMkLst>
            <pc:docMk/>
            <pc:sldMk cId="858410494" sldId="341"/>
            <ac:spMk id="7" creationId="{623AAB72-F6CD-A9B7-D199-9ACA3E574220}"/>
          </ac:spMkLst>
        </pc:spChg>
        <pc:picChg chg="add mod ord">
          <ac:chgData name="MICHEL KAMANKENDA- TSHILUMBA" userId="dba822e2f1e13e13" providerId="LiveId" clId="{C7149A6B-F57E-4A3A-89B9-91E57FD19C9C}" dt="2024-11-19T03:15:46.074" v="2435" actId="14100"/>
          <ac:picMkLst>
            <pc:docMk/>
            <pc:sldMk cId="858410494" sldId="341"/>
            <ac:picMk id="6" creationId="{89B0AA27-2385-4664-755A-8E18958FEB2C}"/>
          </ac:picMkLst>
        </pc:picChg>
      </pc:sldChg>
      <pc:sldChg chg="addSp delSp modSp new del mod">
        <pc:chgData name="MICHEL KAMANKENDA- TSHILUMBA" userId="dba822e2f1e13e13" providerId="LiveId" clId="{C7149A6B-F57E-4A3A-89B9-91E57FD19C9C}" dt="2024-11-19T01:57:06.149" v="2270" actId="2696"/>
        <pc:sldMkLst>
          <pc:docMk/>
          <pc:sldMk cId="2187065087" sldId="342"/>
        </pc:sldMkLst>
        <pc:spChg chg="mod">
          <ac:chgData name="MICHEL KAMANKENDA- TSHILUMBA" userId="dba822e2f1e13e13" providerId="LiveId" clId="{C7149A6B-F57E-4A3A-89B9-91E57FD19C9C}" dt="2024-11-18T03:00:44.918" v="2110" actId="255"/>
          <ac:spMkLst>
            <pc:docMk/>
            <pc:sldMk cId="2187065087" sldId="342"/>
            <ac:spMk id="2" creationId="{35E42F3E-D20C-4D02-AB44-47C6D9D5BA97}"/>
          </ac:spMkLst>
        </pc:spChg>
        <pc:spChg chg="del">
          <ac:chgData name="MICHEL KAMANKENDA- TSHILUMBA" userId="dba822e2f1e13e13" providerId="LiveId" clId="{C7149A6B-F57E-4A3A-89B9-91E57FD19C9C}" dt="2024-11-18T01:53:46.494" v="1470" actId="931"/>
          <ac:spMkLst>
            <pc:docMk/>
            <pc:sldMk cId="2187065087" sldId="342"/>
            <ac:spMk id="3" creationId="{097967DC-102F-F7E3-A55B-A11B6A155FB3}"/>
          </ac:spMkLst>
        </pc:spChg>
        <pc:picChg chg="add mod">
          <ac:chgData name="MICHEL KAMANKENDA- TSHILUMBA" userId="dba822e2f1e13e13" providerId="LiveId" clId="{C7149A6B-F57E-4A3A-89B9-91E57FD19C9C}" dt="2024-11-18T01:53:47.224" v="1472" actId="962"/>
          <ac:picMkLst>
            <pc:docMk/>
            <pc:sldMk cId="2187065087" sldId="342"/>
            <ac:picMk id="6" creationId="{DCF6330C-8333-11E0-BEDB-D5811401D802}"/>
          </ac:picMkLst>
        </pc:picChg>
      </pc:sldChg>
      <pc:sldChg chg="addSp delSp modSp new del mod">
        <pc:chgData name="MICHEL KAMANKENDA- TSHILUMBA" userId="dba822e2f1e13e13" providerId="LiveId" clId="{C7149A6B-F57E-4A3A-89B9-91E57FD19C9C}" dt="2024-11-19T01:57:13.246" v="2271" actId="2696"/>
        <pc:sldMkLst>
          <pc:docMk/>
          <pc:sldMk cId="4021202218" sldId="343"/>
        </pc:sldMkLst>
        <pc:spChg chg="mod">
          <ac:chgData name="MICHEL KAMANKENDA- TSHILUMBA" userId="dba822e2f1e13e13" providerId="LiveId" clId="{C7149A6B-F57E-4A3A-89B9-91E57FD19C9C}" dt="2024-11-18T03:01:02.181" v="2112" actId="14100"/>
          <ac:spMkLst>
            <pc:docMk/>
            <pc:sldMk cId="4021202218" sldId="343"/>
            <ac:spMk id="2" creationId="{1FE5A485-C1AF-DDAF-3C00-A5784C89F4A0}"/>
          </ac:spMkLst>
        </pc:spChg>
        <pc:spChg chg="del">
          <ac:chgData name="MICHEL KAMANKENDA- TSHILUMBA" userId="dba822e2f1e13e13" providerId="LiveId" clId="{C7149A6B-F57E-4A3A-89B9-91E57FD19C9C}" dt="2024-11-18T01:54:22.319" v="1475" actId="931"/>
          <ac:spMkLst>
            <pc:docMk/>
            <pc:sldMk cId="4021202218" sldId="343"/>
            <ac:spMk id="3" creationId="{96989DAE-171D-E955-CD4A-54913E6A145B}"/>
          </ac:spMkLst>
        </pc:spChg>
        <pc:picChg chg="add mod">
          <ac:chgData name="MICHEL KAMANKENDA- TSHILUMBA" userId="dba822e2f1e13e13" providerId="LiveId" clId="{C7149A6B-F57E-4A3A-89B9-91E57FD19C9C}" dt="2024-11-18T01:54:32.136" v="1480" actId="14100"/>
          <ac:picMkLst>
            <pc:docMk/>
            <pc:sldMk cId="4021202218" sldId="343"/>
            <ac:picMk id="6" creationId="{42D7850C-4175-160B-440A-E637E42AE4A7}"/>
          </ac:picMkLst>
        </pc:picChg>
      </pc:sldChg>
      <pc:sldChg chg="addSp delSp modSp new mod modClrScheme chgLayout">
        <pc:chgData name="MICHEL KAMANKENDA- TSHILUMBA" userId="dba822e2f1e13e13" providerId="LiveId" clId="{C7149A6B-F57E-4A3A-89B9-91E57FD19C9C}" dt="2024-11-19T03:40:22.395" v="2511" actId="1076"/>
        <pc:sldMkLst>
          <pc:docMk/>
          <pc:sldMk cId="771076417" sldId="344"/>
        </pc:sldMkLst>
        <pc:spChg chg="mod ord">
          <ac:chgData name="MICHEL KAMANKENDA- TSHILUMBA" userId="dba822e2f1e13e13" providerId="LiveId" clId="{C7149A6B-F57E-4A3A-89B9-91E57FD19C9C}" dt="2024-11-19T03:09:12.870" v="2367" actId="1076"/>
          <ac:spMkLst>
            <pc:docMk/>
            <pc:sldMk cId="771076417" sldId="344"/>
            <ac:spMk id="2" creationId="{6F8A8BD3-F5CE-9CCD-C18C-61F41D2D9760}"/>
          </ac:spMkLst>
        </pc:spChg>
        <pc:spChg chg="del">
          <ac:chgData name="MICHEL KAMANKENDA- TSHILUMBA" userId="dba822e2f1e13e13" providerId="LiveId" clId="{C7149A6B-F57E-4A3A-89B9-91E57FD19C9C}" dt="2024-11-18T02:31:12.791" v="1664"/>
          <ac:spMkLst>
            <pc:docMk/>
            <pc:sldMk cId="771076417" sldId="344"/>
            <ac:spMk id="3" creationId="{76BA7190-E4AD-9EE6-9B96-81C0356374FA}"/>
          </ac:spMkLst>
        </pc:spChg>
        <pc:spChg chg="mod ord">
          <ac:chgData name="MICHEL KAMANKENDA- TSHILUMBA" userId="dba822e2f1e13e13" providerId="LiveId" clId="{C7149A6B-F57E-4A3A-89B9-91E57FD19C9C}" dt="2024-11-19T03:07:40.909" v="2353" actId="700"/>
          <ac:spMkLst>
            <pc:docMk/>
            <pc:sldMk cId="771076417" sldId="344"/>
            <ac:spMk id="4" creationId="{B753B2C6-A292-6AC4-03CB-CE0CCBB7FDB4}"/>
          </ac:spMkLst>
        </pc:spChg>
        <pc:spChg chg="add mod ord">
          <ac:chgData name="MICHEL KAMANKENDA- TSHILUMBA" userId="dba822e2f1e13e13" providerId="LiveId" clId="{C7149A6B-F57E-4A3A-89B9-91E57FD19C9C}" dt="2024-11-19T03:40:22.395" v="2511" actId="1076"/>
          <ac:spMkLst>
            <pc:docMk/>
            <pc:sldMk cId="771076417" sldId="344"/>
            <ac:spMk id="6" creationId="{D691474E-42F3-A2D8-CDAE-ED7024BD9987}"/>
          </ac:spMkLst>
        </pc:spChg>
        <pc:picChg chg="add mod ord">
          <ac:chgData name="MICHEL KAMANKENDA- TSHILUMBA" userId="dba822e2f1e13e13" providerId="LiveId" clId="{C7149A6B-F57E-4A3A-89B9-91E57FD19C9C}" dt="2024-11-19T03:08:54.848" v="2365" actId="14100"/>
          <ac:picMkLst>
            <pc:docMk/>
            <pc:sldMk cId="771076417" sldId="344"/>
            <ac:picMk id="5" creationId="{21F8E686-E056-1F5B-E027-AC82ACED587A}"/>
          </ac:picMkLst>
        </pc:picChg>
      </pc:sldChg>
      <pc:sldChg chg="addSp delSp modSp new mod ord">
        <pc:chgData name="MICHEL KAMANKENDA- TSHILUMBA" userId="dba822e2f1e13e13" providerId="LiveId" clId="{C7149A6B-F57E-4A3A-89B9-91E57FD19C9C}" dt="2024-11-19T03:55:20.090" v="2563" actId="113"/>
        <pc:sldMkLst>
          <pc:docMk/>
          <pc:sldMk cId="157097379" sldId="345"/>
        </pc:sldMkLst>
        <pc:spChg chg="mod">
          <ac:chgData name="MICHEL KAMANKENDA- TSHILUMBA" userId="dba822e2f1e13e13" providerId="LiveId" clId="{C7149A6B-F57E-4A3A-89B9-91E57FD19C9C}" dt="2024-11-19T03:55:20.090" v="2563" actId="113"/>
          <ac:spMkLst>
            <pc:docMk/>
            <pc:sldMk cId="157097379" sldId="345"/>
            <ac:spMk id="2" creationId="{05C0D343-BAF7-BAC9-1160-7098162D77CB}"/>
          </ac:spMkLst>
        </pc:spChg>
        <pc:spChg chg="del">
          <ac:chgData name="MICHEL KAMANKENDA- TSHILUMBA" userId="dba822e2f1e13e13" providerId="LiveId" clId="{C7149A6B-F57E-4A3A-89B9-91E57FD19C9C}" dt="2024-11-19T03:37:14.877" v="2491" actId="931"/>
          <ac:spMkLst>
            <pc:docMk/>
            <pc:sldMk cId="157097379" sldId="345"/>
            <ac:spMk id="3" creationId="{0C3484F2-A4C7-87B2-A26A-E5EA6230D39B}"/>
          </ac:spMkLst>
        </pc:spChg>
        <pc:picChg chg="add mod">
          <ac:chgData name="MICHEL KAMANKENDA- TSHILUMBA" userId="dba822e2f1e13e13" providerId="LiveId" clId="{C7149A6B-F57E-4A3A-89B9-91E57FD19C9C}" dt="2024-11-19T03:37:42.914" v="2499" actId="1076"/>
          <ac:picMkLst>
            <pc:docMk/>
            <pc:sldMk cId="157097379" sldId="345"/>
            <ac:picMk id="6" creationId="{140D2DC3-DE24-59BE-2399-61EAEE5CBCF5}"/>
          </ac:picMkLst>
        </pc:picChg>
      </pc:sldChg>
      <pc:sldChg chg="addSp delSp modSp new mod modClrScheme chgLayout">
        <pc:chgData name="MICHEL KAMANKENDA- TSHILUMBA" userId="dba822e2f1e13e13" providerId="LiveId" clId="{C7149A6B-F57E-4A3A-89B9-91E57FD19C9C}" dt="2024-11-20T00:14:09.270" v="2986" actId="14100"/>
        <pc:sldMkLst>
          <pc:docMk/>
          <pc:sldMk cId="34758686" sldId="346"/>
        </pc:sldMkLst>
        <pc:spChg chg="del mod ord">
          <ac:chgData name="MICHEL KAMANKENDA- TSHILUMBA" userId="dba822e2f1e13e13" providerId="LiveId" clId="{C7149A6B-F57E-4A3A-89B9-91E57FD19C9C}" dt="2024-11-19T23:29:43.869" v="2584" actId="700"/>
          <ac:spMkLst>
            <pc:docMk/>
            <pc:sldMk cId="34758686" sldId="346"/>
            <ac:spMk id="2" creationId="{B6184166-A915-0E47-9A9A-8E0CF67AD1D9}"/>
          </ac:spMkLst>
        </pc:spChg>
        <pc:spChg chg="del mod ord">
          <ac:chgData name="MICHEL KAMANKENDA- TSHILUMBA" userId="dba822e2f1e13e13" providerId="LiveId" clId="{C7149A6B-F57E-4A3A-89B9-91E57FD19C9C}" dt="2024-11-19T23:29:43.869" v="2584" actId="700"/>
          <ac:spMkLst>
            <pc:docMk/>
            <pc:sldMk cId="34758686" sldId="346"/>
            <ac:spMk id="3" creationId="{B6E67407-EBDA-A1A8-DF46-5C1BCCEB8988}"/>
          </ac:spMkLst>
        </pc:spChg>
        <pc:spChg chg="add mod ord">
          <ac:chgData name="MICHEL KAMANKENDA- TSHILUMBA" userId="dba822e2f1e13e13" providerId="LiveId" clId="{C7149A6B-F57E-4A3A-89B9-91E57FD19C9C}" dt="2024-11-19T23:39:47.636" v="2831" actId="20577"/>
          <ac:spMkLst>
            <pc:docMk/>
            <pc:sldMk cId="34758686" sldId="346"/>
            <ac:spMk id="4" creationId="{7FAC7F78-A305-C1B6-D97E-308CFC59D334}"/>
          </ac:spMkLst>
        </pc:spChg>
        <pc:spChg chg="add del mod ord">
          <ac:chgData name="MICHEL KAMANKENDA- TSHILUMBA" userId="dba822e2f1e13e13" providerId="LiveId" clId="{C7149A6B-F57E-4A3A-89B9-91E57FD19C9C}" dt="2024-11-20T00:13:26.819" v="2979" actId="931"/>
          <ac:spMkLst>
            <pc:docMk/>
            <pc:sldMk cId="34758686" sldId="346"/>
            <ac:spMk id="5" creationId="{67C2FDB3-5895-1E76-61BB-BE6376359BAB}"/>
          </ac:spMkLst>
        </pc:spChg>
        <pc:picChg chg="add mod">
          <ac:chgData name="MICHEL KAMANKENDA- TSHILUMBA" userId="dba822e2f1e13e13" providerId="LiveId" clId="{C7149A6B-F57E-4A3A-89B9-91E57FD19C9C}" dt="2024-11-20T00:14:09.270" v="2986" actId="14100"/>
          <ac:picMkLst>
            <pc:docMk/>
            <pc:sldMk cId="34758686" sldId="346"/>
            <ac:picMk id="7" creationId="{D509BEB0-C349-4CBD-364A-591EAF36A0C3}"/>
          </ac:picMkLst>
        </pc:picChg>
      </pc:sldChg>
      <pc:sldChg chg="addSp delSp modSp new mod modClrScheme chgLayout">
        <pc:chgData name="MICHEL KAMANKENDA- TSHILUMBA" userId="dba822e2f1e13e13" providerId="LiveId" clId="{C7149A6B-F57E-4A3A-89B9-91E57FD19C9C}" dt="2024-11-20T22:46:23.500" v="3306" actId="21"/>
        <pc:sldMkLst>
          <pc:docMk/>
          <pc:sldMk cId="469536127" sldId="347"/>
        </pc:sldMkLst>
        <pc:spChg chg="del mod ord">
          <ac:chgData name="MICHEL KAMANKENDA- TSHILUMBA" userId="dba822e2f1e13e13" providerId="LiveId" clId="{C7149A6B-F57E-4A3A-89B9-91E57FD19C9C}" dt="2024-11-20T15:19:00.102" v="3186" actId="700"/>
          <ac:spMkLst>
            <pc:docMk/>
            <pc:sldMk cId="469536127" sldId="347"/>
            <ac:spMk id="2" creationId="{61F00FEA-1CCB-C289-72F0-F791DF50AAF3}"/>
          </ac:spMkLst>
        </pc:spChg>
        <pc:spChg chg="del mod ord">
          <ac:chgData name="MICHEL KAMANKENDA- TSHILUMBA" userId="dba822e2f1e13e13" providerId="LiveId" clId="{C7149A6B-F57E-4A3A-89B9-91E57FD19C9C}" dt="2024-11-20T15:19:00.102" v="3186" actId="700"/>
          <ac:spMkLst>
            <pc:docMk/>
            <pc:sldMk cId="469536127" sldId="347"/>
            <ac:spMk id="3" creationId="{EE5D0DDF-DD9B-B87C-D821-79D882E28E37}"/>
          </ac:spMkLst>
        </pc:spChg>
        <pc:spChg chg="add mod ord">
          <ac:chgData name="MICHEL KAMANKENDA- TSHILUMBA" userId="dba822e2f1e13e13" providerId="LiveId" clId="{C7149A6B-F57E-4A3A-89B9-91E57FD19C9C}" dt="2024-11-20T22:43:31.353" v="3291" actId="14100"/>
          <ac:spMkLst>
            <pc:docMk/>
            <pc:sldMk cId="469536127" sldId="347"/>
            <ac:spMk id="4" creationId="{D7CCB072-A93F-A4D4-AACD-CACC09955149}"/>
          </ac:spMkLst>
        </pc:spChg>
        <pc:spChg chg="add mod ord">
          <ac:chgData name="MICHEL KAMANKENDA- TSHILUMBA" userId="dba822e2f1e13e13" providerId="LiveId" clId="{C7149A6B-F57E-4A3A-89B9-91E57FD19C9C}" dt="2024-11-20T22:43:19.340" v="3289" actId="14100"/>
          <ac:spMkLst>
            <pc:docMk/>
            <pc:sldMk cId="469536127" sldId="347"/>
            <ac:spMk id="5" creationId="{45339D79-BE9D-D02C-80E8-AEC1A994A250}"/>
          </ac:spMkLst>
        </pc:spChg>
        <pc:spChg chg="add del mod ord">
          <ac:chgData name="MICHEL KAMANKENDA- TSHILUMBA" userId="dba822e2f1e13e13" providerId="LiveId" clId="{C7149A6B-F57E-4A3A-89B9-91E57FD19C9C}" dt="2024-11-20T22:40:10.312" v="3282"/>
          <ac:spMkLst>
            <pc:docMk/>
            <pc:sldMk cId="469536127" sldId="347"/>
            <ac:spMk id="6" creationId="{8E29798B-EB73-F494-A871-EAA5CF4828B8}"/>
          </ac:spMkLst>
        </pc:spChg>
        <pc:spChg chg="add del mod">
          <ac:chgData name="MICHEL KAMANKENDA- TSHILUMBA" userId="dba822e2f1e13e13" providerId="LiveId" clId="{C7149A6B-F57E-4A3A-89B9-91E57FD19C9C}" dt="2024-11-20T22:46:23.500" v="3306" actId="21"/>
          <ac:spMkLst>
            <pc:docMk/>
            <pc:sldMk cId="469536127" sldId="347"/>
            <ac:spMk id="11" creationId="{35B7657D-904A-7485-1343-09C995D861EF}"/>
          </ac:spMkLst>
        </pc:spChg>
        <pc:picChg chg="add del mod">
          <ac:chgData name="MICHEL KAMANKENDA- TSHILUMBA" userId="dba822e2f1e13e13" providerId="LiveId" clId="{C7149A6B-F57E-4A3A-89B9-91E57FD19C9C}" dt="2024-11-20T22:45:07.026" v="3298" actId="21"/>
          <ac:picMkLst>
            <pc:docMk/>
            <pc:sldMk cId="469536127" sldId="347"/>
            <ac:picMk id="7" creationId="{7074670D-36B1-09F0-E3A5-1BC1AF5FD832}"/>
          </ac:picMkLst>
        </pc:picChg>
        <pc:picChg chg="add del mod">
          <ac:chgData name="MICHEL KAMANKENDA- TSHILUMBA" userId="dba822e2f1e13e13" providerId="LiveId" clId="{C7149A6B-F57E-4A3A-89B9-91E57FD19C9C}" dt="2024-11-20T22:45:02.009" v="3297" actId="21"/>
          <ac:picMkLst>
            <pc:docMk/>
            <pc:sldMk cId="469536127" sldId="347"/>
            <ac:picMk id="8" creationId="{27B00C16-F29E-EE02-619D-6FFBEAB8174B}"/>
          </ac:picMkLst>
        </pc:picChg>
        <pc:picChg chg="add mod">
          <ac:chgData name="MICHEL KAMANKENDA- TSHILUMBA" userId="dba822e2f1e13e13" providerId="LiveId" clId="{C7149A6B-F57E-4A3A-89B9-91E57FD19C9C}" dt="2024-11-20T22:45:12.243" v="3299" actId="1076"/>
          <ac:picMkLst>
            <pc:docMk/>
            <pc:sldMk cId="469536127" sldId="347"/>
            <ac:picMk id="9" creationId="{2798204F-7400-2A95-7A71-52DA9DA68044}"/>
          </ac:picMkLst>
        </pc:picChg>
      </pc:sldChg>
      <pc:sldMasterChg chg="setBg delSldLayout modSldLayout">
        <pc:chgData name="MICHEL KAMANKENDA- TSHILUMBA" userId="dba822e2f1e13e13" providerId="LiveId" clId="{C7149A6B-F57E-4A3A-89B9-91E57FD19C9C}" dt="2024-11-18T02:31:49.081" v="1665" actId="2696"/>
        <pc:sldMasterMkLst>
          <pc:docMk/>
          <pc:sldMasterMk cId="3869139270" sldId="2147483695"/>
        </pc:sldMasterMkLst>
        <pc:sldLayoutChg chg="setBg">
          <pc:chgData name="MICHEL KAMANKENDA- TSHILUMBA" userId="dba822e2f1e13e13" providerId="LiveId" clId="{C7149A6B-F57E-4A3A-89B9-91E57FD19C9C}" dt="2024-11-15T03:14:18.040" v="917"/>
          <pc:sldLayoutMkLst>
            <pc:docMk/>
            <pc:sldMasterMk cId="3869139270" sldId="2147483695"/>
            <pc:sldLayoutMk cId="3409299127" sldId="2147483685"/>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957711993" sldId="2147483696"/>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077908924" sldId="2147483697"/>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373802392" sldId="2147483698"/>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2926616337" sldId="2147483699"/>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378467671" sldId="2147483700"/>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472698911" sldId="2147483701"/>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79103304" sldId="2147483702"/>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468155375" sldId="2147483703"/>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2549169999" sldId="2147483704"/>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2615095932" sldId="2147483705"/>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611611300" sldId="2147483706"/>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738199536" sldId="2147483707"/>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39466864" sldId="2147483708"/>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016808720" sldId="2147483709"/>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897341129" sldId="2147483710"/>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22820647" sldId="2147483711"/>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2338923278" sldId="2147483712"/>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255744131" sldId="2147483713"/>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705138762" sldId="2147483714"/>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194862558" sldId="2147483715"/>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788672928" sldId="2147483716"/>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665044691" sldId="2147483717"/>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823882572" sldId="2147483718"/>
          </pc:sldLayoutMkLst>
        </pc:sldLayoutChg>
        <pc:sldLayoutChg chg="del setBg">
          <pc:chgData name="MICHEL KAMANKENDA- TSHILUMBA" userId="dba822e2f1e13e13" providerId="LiveId" clId="{C7149A6B-F57E-4A3A-89B9-91E57FD19C9C}" dt="2024-11-18T02:31:49.081" v="1665" actId="2696"/>
          <pc:sldLayoutMkLst>
            <pc:docMk/>
            <pc:sldMasterMk cId="3869139270" sldId="2147483695"/>
            <pc:sldLayoutMk cId="3409157900" sldId="2147483719"/>
          </pc:sldLayoutMkLst>
        </pc:sldLayoutChg>
        <pc:sldLayoutChg chg="del setBg">
          <pc:chgData name="MICHEL KAMANKENDA- TSHILUMBA" userId="dba822e2f1e13e13" providerId="LiveId" clId="{C7149A6B-F57E-4A3A-89B9-91E57FD19C9C}" dt="2024-11-18T00:57:18.015" v="1324" actId="2696"/>
          <pc:sldLayoutMkLst>
            <pc:docMk/>
            <pc:sldMasterMk cId="3869139270" sldId="2147483695"/>
            <pc:sldLayoutMk cId="2838421510" sldId="2147483720"/>
          </pc:sldLayoutMkLst>
        </pc:sldLayoutChg>
        <pc:sldLayoutChg chg="del setBg">
          <pc:chgData name="MICHEL KAMANKENDA- TSHILUMBA" userId="dba822e2f1e13e13" providerId="LiveId" clId="{C7149A6B-F57E-4A3A-89B9-91E57FD19C9C}" dt="2024-11-18T01:37:42.148" v="1345" actId="2696"/>
          <pc:sldLayoutMkLst>
            <pc:docMk/>
            <pc:sldMasterMk cId="3869139270" sldId="2147483695"/>
            <pc:sldLayoutMk cId="1188349201" sldId="2147483721"/>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3887247151" sldId="2147483722"/>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469553967" sldId="2147483723"/>
          </pc:sldLayoutMkLst>
        </pc:sldLayoutChg>
        <pc:sldLayoutChg chg="setBg">
          <pc:chgData name="MICHEL KAMANKENDA- TSHILUMBA" userId="dba822e2f1e13e13" providerId="LiveId" clId="{C7149A6B-F57E-4A3A-89B9-91E57FD19C9C}" dt="2024-11-15T03:14:18.040" v="917"/>
          <pc:sldLayoutMkLst>
            <pc:docMk/>
            <pc:sldMasterMk cId="3869139270" sldId="2147483695"/>
            <pc:sldLayoutMk cId="2172858151" sldId="21474837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11/20/2024</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9577119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1509593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61161130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381995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394668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0168087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89734112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2282064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33892327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255744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70513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07790892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Pictur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2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788672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665044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82388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Pictur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247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2 Conten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469553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 you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858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8023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92661633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37846767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4726989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91033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4681553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491699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86913927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22" r:id="rId24"/>
    <p:sldLayoutId id="2147483723" r:id="rId25"/>
    <p:sldLayoutId id="2147483724" r:id="rId26"/>
    <p:sldLayoutId id="2147483685" r:id="rId2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Spotify" TargetMode="Externa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kaggle.com/code/krishnabhatt4/spotify-song-attributes-analysis/notebook"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945044" y="614311"/>
            <a:ext cx="4964671" cy="5253089"/>
          </a:xfrm>
        </p:spPr>
        <p:txBody>
          <a:bodyPr/>
          <a:lstStyle/>
          <a:p>
            <a:r>
              <a:rPr lang="en-US" b="1" dirty="0">
                <a:solidFill>
                  <a:schemeClr val="tx1"/>
                </a:solidFill>
              </a:rPr>
              <a:t>Project 1</a:t>
            </a:r>
            <a:br>
              <a:rPr lang="en-US" dirty="0"/>
            </a:br>
            <a:r>
              <a:rPr lang="en-US" sz="2400" b="1" kern="0" dirty="0">
                <a:solidFill>
                  <a:schemeClr val="tx1"/>
                </a:solidFill>
                <a:effectLst/>
                <a:latin typeface="Times New Roman" panose="02020603050405020304" pitchFamily="18" charset="0"/>
                <a:ea typeface="Times New Roman" panose="02020603050405020304" pitchFamily="18" charset="0"/>
              </a:rPr>
              <a:t>Spotify Song Attributes Analysis</a:t>
            </a:r>
            <a:endParaRPr lang="en-US" sz="2400" dirty="0">
              <a:solidFill>
                <a:schemeClr val="tx1"/>
              </a:solidFill>
            </a:endParaRPr>
          </a:p>
        </p:txBody>
      </p:sp>
      <p:sp>
        <p:nvSpPr>
          <p:cNvPr id="6" name="Content Placeholder 5">
            <a:extLst>
              <a:ext uri="{FF2B5EF4-FFF2-40B4-BE49-F238E27FC236}">
                <a16:creationId xmlns:a16="http://schemas.microsoft.com/office/drawing/2014/main" id="{4DF8A57D-8B0F-7D4F-1BA3-54C624CDDF4F}"/>
              </a:ext>
            </a:extLst>
          </p:cNvPr>
          <p:cNvSpPr>
            <a:spLocks noGrp="1"/>
          </p:cNvSpPr>
          <p:nvPr>
            <p:ph sz="quarter" idx="10"/>
          </p:nvPr>
        </p:nvSpPr>
        <p:spPr/>
        <p:txBody>
          <a:bodyPr/>
          <a:lstStyle/>
          <a:p>
            <a:endParaRPr lang="en-US"/>
          </a:p>
        </p:txBody>
      </p:sp>
      <p:pic>
        <p:nvPicPr>
          <p:cNvPr id="4" name="Picture 3" descr="A green circle with three lines in it&#10;&#10;Description automatically generated">
            <a:extLst>
              <a:ext uri="{FF2B5EF4-FFF2-40B4-BE49-F238E27FC236}">
                <a16:creationId xmlns:a16="http://schemas.microsoft.com/office/drawing/2014/main" id="{2343A547-0D1F-A4ED-67CE-EEC6334FB1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V="1">
            <a:off x="5564163" y="690418"/>
            <a:ext cx="5570543" cy="5253089"/>
          </a:xfrm>
          <a:prstGeom prst="rect">
            <a:avLst/>
          </a:prstGeom>
        </p:spPr>
      </p:pic>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A9A6-1275-6764-8BFB-49191CA0F30F}"/>
              </a:ext>
            </a:extLst>
          </p:cNvPr>
          <p:cNvSpPr>
            <a:spLocks noGrp="1"/>
          </p:cNvSpPr>
          <p:nvPr>
            <p:ph type="title"/>
          </p:nvPr>
        </p:nvSpPr>
        <p:spPr>
          <a:xfrm>
            <a:off x="1036483" y="134773"/>
            <a:ext cx="4640418" cy="912978"/>
          </a:xfrm>
        </p:spPr>
        <p:txBody>
          <a:bodyPr>
            <a:normAutofit/>
          </a:bodyPr>
          <a:lstStyle/>
          <a:p>
            <a:r>
              <a:rPr lang="en-US" b="1" kern="0" dirty="0">
                <a:effectLst/>
                <a:ea typeface="Times New Roman" panose="02020603050405020304" pitchFamily="18" charset="0"/>
              </a:rPr>
              <a:t>Data Cleaning</a:t>
            </a:r>
            <a:endParaRPr lang="en-US" dirty="0"/>
          </a:p>
        </p:txBody>
      </p:sp>
      <p:sp>
        <p:nvSpPr>
          <p:cNvPr id="3" name="Text Placeholder 2">
            <a:extLst>
              <a:ext uri="{FF2B5EF4-FFF2-40B4-BE49-F238E27FC236}">
                <a16:creationId xmlns:a16="http://schemas.microsoft.com/office/drawing/2014/main" id="{EC5BFB77-24AE-5A33-A80B-1B89BCFB2657}"/>
              </a:ext>
            </a:extLst>
          </p:cNvPr>
          <p:cNvSpPr>
            <a:spLocks noGrp="1"/>
          </p:cNvSpPr>
          <p:nvPr>
            <p:ph sz="quarter" idx="12"/>
          </p:nvPr>
        </p:nvSpPr>
        <p:spPr>
          <a:xfrm>
            <a:off x="1131836" y="905070"/>
            <a:ext cx="4449712" cy="3760301"/>
          </a:xfrm>
        </p:spPr>
        <p:txBody>
          <a:bodyPr/>
          <a:lstStyle/>
          <a:p>
            <a:pPr marL="342900" indent="-342900">
              <a:buFont typeface="Wingdings" panose="05000000000000000000" pitchFamily="2" charset="2"/>
              <a:buChar char="v"/>
            </a:pPr>
            <a:r>
              <a:rPr lang="en-US" sz="1800" kern="0" dirty="0">
                <a:effectLst/>
                <a:latin typeface="Century Schoolbook" panose="02040604050505020304" pitchFamily="18" charset="0"/>
                <a:ea typeface="Times New Roman" panose="02020603050405020304" pitchFamily="18" charset="0"/>
                <a:cs typeface="Times New Roman" panose="02020603050405020304" pitchFamily="18" charset="0"/>
              </a:rPr>
              <a:t>Handled missing values and duplicates.</a:t>
            </a:r>
          </a:p>
          <a:p>
            <a:pPr marL="342900" indent="-342900">
              <a:buFont typeface="Wingdings" panose="05000000000000000000" pitchFamily="2" charset="2"/>
              <a:buChar char="v"/>
            </a:pPr>
            <a:r>
              <a:rPr lang="en-US" sz="1800" kern="0" dirty="0">
                <a:effectLst/>
                <a:latin typeface="Century Schoolbook" panose="02040604050505020304" pitchFamily="18" charset="0"/>
                <a:ea typeface="Times New Roman" panose="02020603050405020304" pitchFamily="18" charset="0"/>
              </a:rPr>
              <a:t>Standardize data formats and ensure consistency across features</a:t>
            </a:r>
            <a:endParaRPr lang="en-US" sz="1800" kern="100" dirty="0">
              <a:effectLst/>
              <a:latin typeface="Century Schoolbook" panose="02040604050505020304" pitchFamily="18"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BFB57FF5-FD6A-7140-941E-11AE926EA2FC}"/>
              </a:ext>
            </a:extLst>
          </p:cNvPr>
          <p:cNvSpPr>
            <a:spLocks noGrp="1"/>
          </p:cNvSpPr>
          <p:nvPr>
            <p:ph type="sldNum" sz="quarter" idx="15"/>
          </p:nvPr>
        </p:nvSpPr>
        <p:spPr/>
        <p:txBody>
          <a:bodyPr/>
          <a:lstStyle/>
          <a:p>
            <a:fld id="{18D65601-5AE2-46FC-B138-694DDD2B510D}" type="slidenum">
              <a:rPr lang="en-US" smtClean="0"/>
              <a:pPr/>
              <a:t>10</a:t>
            </a:fld>
            <a:endParaRPr lang="en-US" dirty="0"/>
          </a:p>
        </p:txBody>
      </p:sp>
      <p:pic>
        <p:nvPicPr>
          <p:cNvPr id="5" name="Picture 4">
            <a:extLst>
              <a:ext uri="{FF2B5EF4-FFF2-40B4-BE49-F238E27FC236}">
                <a16:creationId xmlns:a16="http://schemas.microsoft.com/office/drawing/2014/main" id="{AEBCD607-EDB6-55AD-CD32-D03C508234B7}"/>
              </a:ext>
            </a:extLst>
          </p:cNvPr>
          <p:cNvPicPr>
            <a:picLocks noChangeAspect="1"/>
          </p:cNvPicPr>
          <p:nvPr/>
        </p:nvPicPr>
        <p:blipFill>
          <a:blip r:embed="rId2"/>
          <a:stretch>
            <a:fillRect/>
          </a:stretch>
        </p:blipFill>
        <p:spPr>
          <a:xfrm>
            <a:off x="5867607" y="1733550"/>
            <a:ext cx="6057693" cy="4861963"/>
          </a:xfrm>
          <a:prstGeom prst="rect">
            <a:avLst/>
          </a:prstGeom>
        </p:spPr>
      </p:pic>
    </p:spTree>
    <p:extLst>
      <p:ext uri="{BB962C8B-B14F-4D97-AF65-F5344CB8AC3E}">
        <p14:creationId xmlns:p14="http://schemas.microsoft.com/office/powerpoint/2010/main" val="115530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D343-BAF7-BAC9-1160-7098162D77CB}"/>
              </a:ext>
            </a:extLst>
          </p:cNvPr>
          <p:cNvSpPr>
            <a:spLocks noGrp="1"/>
          </p:cNvSpPr>
          <p:nvPr>
            <p:ph type="title"/>
          </p:nvPr>
        </p:nvSpPr>
        <p:spPr>
          <a:xfrm>
            <a:off x="1020918" y="194190"/>
            <a:ext cx="4640418" cy="720209"/>
          </a:xfrm>
        </p:spPr>
        <p:txBody>
          <a:bodyPr/>
          <a:lstStyle/>
          <a:p>
            <a:r>
              <a:rPr lang="en-US" b="1" dirty="0"/>
              <a:t>Data Cleaning</a:t>
            </a:r>
          </a:p>
        </p:txBody>
      </p:sp>
      <p:pic>
        <p:nvPicPr>
          <p:cNvPr id="6" name="Content Placeholder 5" descr="A screenshot of a computer&#10;&#10;Description automatically generated">
            <a:extLst>
              <a:ext uri="{FF2B5EF4-FFF2-40B4-BE49-F238E27FC236}">
                <a16:creationId xmlns:a16="http://schemas.microsoft.com/office/drawing/2014/main" id="{140D2DC3-DE24-59BE-2399-61EAEE5CBCF5}"/>
              </a:ext>
            </a:extLst>
          </p:cNvPr>
          <p:cNvPicPr>
            <a:picLocks noGrp="1" noChangeAspect="1"/>
          </p:cNvPicPr>
          <p:nvPr>
            <p:ph sz="quarter" idx="12"/>
          </p:nvPr>
        </p:nvPicPr>
        <p:blipFill>
          <a:blip r:embed="rId2"/>
          <a:stretch>
            <a:fillRect/>
          </a:stretch>
        </p:blipFill>
        <p:spPr>
          <a:xfrm>
            <a:off x="1455583" y="1647827"/>
            <a:ext cx="9715499" cy="4295774"/>
          </a:xfrm>
        </p:spPr>
      </p:pic>
      <p:sp>
        <p:nvSpPr>
          <p:cNvPr id="4" name="Slide Number Placeholder 3">
            <a:extLst>
              <a:ext uri="{FF2B5EF4-FFF2-40B4-BE49-F238E27FC236}">
                <a16:creationId xmlns:a16="http://schemas.microsoft.com/office/drawing/2014/main" id="{E5127436-2B96-FFDF-D9FF-42A69489CC99}"/>
              </a:ext>
            </a:extLst>
          </p:cNvPr>
          <p:cNvSpPr>
            <a:spLocks noGrp="1"/>
          </p:cNvSpPr>
          <p:nvPr>
            <p:ph type="sldNum" sz="quarter" idx="15"/>
          </p:nvPr>
        </p:nvSpPr>
        <p:spPr/>
        <p:txBody>
          <a:bodyPr/>
          <a:lstStyle/>
          <a:p>
            <a:fld id="{18D65601-5AE2-46FC-B138-694DDD2B510D}" type="slidenum">
              <a:rPr lang="en-US" smtClean="0"/>
              <a:pPr/>
              <a:t>11</a:t>
            </a:fld>
            <a:endParaRPr lang="en-US" dirty="0"/>
          </a:p>
        </p:txBody>
      </p:sp>
    </p:spTree>
    <p:extLst>
      <p:ext uri="{BB962C8B-B14F-4D97-AF65-F5344CB8AC3E}">
        <p14:creationId xmlns:p14="http://schemas.microsoft.com/office/powerpoint/2010/main" val="15709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1106864" y="262487"/>
            <a:ext cx="7779961" cy="785263"/>
          </a:xfrm>
        </p:spPr>
        <p:txBody>
          <a:bodyPr/>
          <a:lstStyle/>
          <a:p>
            <a:r>
              <a:rPr lang="en-US" b="1" i="1" dirty="0"/>
              <a:t>Data Analysis </a:t>
            </a:r>
            <a:r>
              <a:rPr lang="en-US" i="1" dirty="0"/>
              <a:t>&amp; </a:t>
            </a:r>
            <a:r>
              <a:rPr lang="en-US" b="1" i="1" dirty="0">
                <a:solidFill>
                  <a:schemeClr val="tx1"/>
                </a:solidFill>
              </a:rPr>
              <a:t>Data Visualization</a:t>
            </a:r>
            <a:endParaRPr lang="en-ZA" i="1" dirty="0"/>
          </a:p>
        </p:txBody>
      </p:sp>
      <p:pic>
        <p:nvPicPr>
          <p:cNvPr id="7" name="Picture Placeholder 6" descr="A person with curly hair standing in front of a crowd">
            <a:extLst>
              <a:ext uri="{FF2B5EF4-FFF2-40B4-BE49-F238E27FC236}">
                <a16:creationId xmlns:a16="http://schemas.microsoft.com/office/drawing/2014/main" id="{9A3D4103-A3C2-A6CC-FF4A-CAB89B7EA625}"/>
              </a:ext>
            </a:extLst>
          </p:cNvPr>
          <p:cNvPicPr>
            <a:picLocks noGrp="1" noChangeAspect="1"/>
          </p:cNvPicPr>
          <p:nvPr>
            <p:ph type="pic" sz="quarter" idx="12"/>
          </p:nvPr>
        </p:nvPicPr>
        <p:blipFill>
          <a:blip r:embed="rId2"/>
          <a:srcRect l="54" r="54"/>
          <a:stretch/>
        </p:blipFill>
        <p:spPr/>
      </p:pic>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6768212" y="2047682"/>
            <a:ext cx="4490320" cy="4681439"/>
          </a:xfrm>
        </p:spPr>
        <p:txBody>
          <a:bodyPr>
            <a:normAutofit/>
          </a:bodyPr>
          <a:lstStyle/>
          <a:p>
            <a:r>
              <a:rPr lang="en-US" sz="2800" dirty="0">
                <a:latin typeface="Century Schoolbook" panose="02040604050505020304" pitchFamily="18" charset="0"/>
              </a:rPr>
              <a:t>We will be</a:t>
            </a:r>
            <a:r>
              <a:rPr lang="en-US" sz="2800" b="0" i="0" dirty="0">
                <a:effectLst/>
                <a:latin typeface="Century Schoolbook" panose="02040604050505020304" pitchFamily="18" charset="0"/>
              </a:rPr>
              <a:t> presenting data in a visual format, such as charts, graphs, to make it easier to understand. The goal of data visualization is to communicate the insights found in the data to a range of audiences.</a:t>
            </a:r>
            <a:endParaRPr lang="en-US" sz="2800" dirty="0">
              <a:latin typeface="Century Schoolbook" panose="02040604050505020304" pitchFamily="18" charset="0"/>
            </a:endParaRPr>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p:txBody>
          <a:bodyPr/>
          <a:lstStyle/>
          <a:p>
            <a:fld id="{18D65601-5AE2-46FC-B138-694DDD2B510D}" type="slidenum">
              <a:rPr lang="en-US" smtClean="0"/>
              <a:pPr/>
              <a:t>12</a:t>
            </a:fld>
            <a:endParaRPr lang="en-US" dirty="0"/>
          </a:p>
        </p:txBody>
      </p:sp>
    </p:spTree>
    <p:extLst>
      <p:ext uri="{BB962C8B-B14F-4D97-AF65-F5344CB8AC3E}">
        <p14:creationId xmlns:p14="http://schemas.microsoft.com/office/powerpoint/2010/main" val="8225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8BD3-F5CE-9CCD-C18C-61F41D2D9760}"/>
              </a:ext>
            </a:extLst>
          </p:cNvPr>
          <p:cNvSpPr>
            <a:spLocks noGrp="1"/>
          </p:cNvSpPr>
          <p:nvPr>
            <p:ph type="title"/>
          </p:nvPr>
        </p:nvSpPr>
        <p:spPr>
          <a:xfrm>
            <a:off x="1036482" y="133349"/>
            <a:ext cx="7021667" cy="1019175"/>
          </a:xfrm>
        </p:spPr>
        <p:txBody>
          <a:bodyPr>
            <a:normAutofit/>
          </a:bodyPr>
          <a:lstStyle/>
          <a:p>
            <a:r>
              <a:rPr lang="en-US" b="1" dirty="0"/>
              <a:t>Data Visualization / Bar Chart</a:t>
            </a:r>
          </a:p>
        </p:txBody>
      </p:sp>
      <p:pic>
        <p:nvPicPr>
          <p:cNvPr id="5" name="Content Placeholder 4">
            <a:extLst>
              <a:ext uri="{FF2B5EF4-FFF2-40B4-BE49-F238E27FC236}">
                <a16:creationId xmlns:a16="http://schemas.microsoft.com/office/drawing/2014/main" id="{21F8E686-E056-1F5B-E027-AC82ACED587A}"/>
              </a:ext>
            </a:extLst>
          </p:cNvPr>
          <p:cNvPicPr>
            <a:picLocks noGrp="1" noChangeAspect="1"/>
          </p:cNvPicPr>
          <p:nvPr>
            <p:ph sz="quarter" idx="12"/>
          </p:nvPr>
        </p:nvPicPr>
        <p:blipFill>
          <a:blip r:embed="rId2"/>
          <a:stretch>
            <a:fillRect/>
          </a:stretch>
        </p:blipFill>
        <p:spPr>
          <a:xfrm>
            <a:off x="5349875" y="1476375"/>
            <a:ext cx="5765799" cy="4010026"/>
          </a:xfrm>
          <a:prstGeom prst="rect">
            <a:avLst/>
          </a:prstGeom>
        </p:spPr>
      </p:pic>
      <p:sp>
        <p:nvSpPr>
          <p:cNvPr id="4" name="Slide Number Placeholder 3">
            <a:extLst>
              <a:ext uri="{FF2B5EF4-FFF2-40B4-BE49-F238E27FC236}">
                <a16:creationId xmlns:a16="http://schemas.microsoft.com/office/drawing/2014/main" id="{B753B2C6-A292-6AC4-03CB-CE0CCBB7FDB4}"/>
              </a:ext>
            </a:extLst>
          </p:cNvPr>
          <p:cNvSpPr>
            <a:spLocks noGrp="1"/>
          </p:cNvSpPr>
          <p:nvPr>
            <p:ph type="sldNum" sz="quarter" idx="15"/>
          </p:nvPr>
        </p:nvSpPr>
        <p:spPr/>
        <p:txBody>
          <a:bodyPr/>
          <a:lstStyle/>
          <a:p>
            <a:fld id="{18D65601-5AE2-46FC-B138-694DDD2B510D}" type="slidenum">
              <a:rPr lang="en-US" smtClean="0"/>
              <a:pPr/>
              <a:t>13</a:t>
            </a:fld>
            <a:endParaRPr lang="en-US" dirty="0"/>
          </a:p>
        </p:txBody>
      </p:sp>
      <p:sp>
        <p:nvSpPr>
          <p:cNvPr id="6" name="Text Placeholder 5">
            <a:extLst>
              <a:ext uri="{FF2B5EF4-FFF2-40B4-BE49-F238E27FC236}">
                <a16:creationId xmlns:a16="http://schemas.microsoft.com/office/drawing/2014/main" id="{D691474E-42F3-A2D8-CDAE-ED7024BD9987}"/>
              </a:ext>
            </a:extLst>
          </p:cNvPr>
          <p:cNvSpPr>
            <a:spLocks noGrp="1"/>
          </p:cNvSpPr>
          <p:nvPr>
            <p:ph type="body" sz="half" idx="4294967295"/>
          </p:nvPr>
        </p:nvSpPr>
        <p:spPr>
          <a:xfrm>
            <a:off x="1076326" y="1476375"/>
            <a:ext cx="3995738" cy="3594100"/>
          </a:xfrm>
        </p:spPr>
        <p:txBody>
          <a:bodyPr/>
          <a:lstStyle/>
          <a:p>
            <a:pPr marL="0" indent="0">
              <a:buNone/>
            </a:pP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Drake</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is the most popular artist in the collection with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13 songs</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a:t>
            </a:r>
          </a:p>
          <a:p>
            <a:pPr marL="0" indent="0">
              <a:buNone/>
            </a:pP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Disclosure </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came in a close second with a total of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12 songs </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in the dataset collection. </a:t>
            </a:r>
            <a:endParaRPr lang="en-US" dirty="0"/>
          </a:p>
        </p:txBody>
      </p:sp>
    </p:spTree>
    <p:extLst>
      <p:ext uri="{BB962C8B-B14F-4D97-AF65-F5344CB8AC3E}">
        <p14:creationId xmlns:p14="http://schemas.microsoft.com/office/powerpoint/2010/main" val="771076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A305-8923-6436-09CD-E40665CF9683}"/>
              </a:ext>
            </a:extLst>
          </p:cNvPr>
          <p:cNvSpPr>
            <a:spLocks noGrp="1"/>
          </p:cNvSpPr>
          <p:nvPr>
            <p:ph type="title"/>
          </p:nvPr>
        </p:nvSpPr>
        <p:spPr>
          <a:xfrm>
            <a:off x="1050848" y="188845"/>
            <a:ext cx="6116792" cy="870988"/>
          </a:xfrm>
        </p:spPr>
        <p:txBody>
          <a:bodyPr>
            <a:normAutofit fontScale="90000"/>
          </a:bodyPr>
          <a:lstStyle/>
          <a:p>
            <a:r>
              <a:rPr lang="en-US" b="1" dirty="0"/>
              <a:t>Data Visualization / Pie Chart</a:t>
            </a:r>
          </a:p>
        </p:txBody>
      </p:sp>
      <p:pic>
        <p:nvPicPr>
          <p:cNvPr id="6" name="Content Placeholder 5" descr="A pie chart of a number of songs&#10;&#10;Description automatically generated">
            <a:extLst>
              <a:ext uri="{FF2B5EF4-FFF2-40B4-BE49-F238E27FC236}">
                <a16:creationId xmlns:a16="http://schemas.microsoft.com/office/drawing/2014/main" id="{3874E4B1-540B-25F1-8E6D-B17C352C3023}"/>
              </a:ext>
            </a:extLst>
          </p:cNvPr>
          <p:cNvPicPr>
            <a:picLocks noGrp="1" noChangeAspect="1"/>
          </p:cNvPicPr>
          <p:nvPr>
            <p:ph sz="quarter" idx="12"/>
          </p:nvPr>
        </p:nvPicPr>
        <p:blipFill>
          <a:blip r:embed="rId2"/>
          <a:stretch>
            <a:fillRect/>
          </a:stretch>
        </p:blipFill>
        <p:spPr>
          <a:xfrm>
            <a:off x="6010276" y="1264515"/>
            <a:ext cx="5276850" cy="4679085"/>
          </a:xfrm>
        </p:spPr>
      </p:pic>
      <p:sp>
        <p:nvSpPr>
          <p:cNvPr id="4" name="Slide Number Placeholder 3">
            <a:extLst>
              <a:ext uri="{FF2B5EF4-FFF2-40B4-BE49-F238E27FC236}">
                <a16:creationId xmlns:a16="http://schemas.microsoft.com/office/drawing/2014/main" id="{D3F8E3C0-05B2-C11F-D855-9CCAB375B02B}"/>
              </a:ext>
            </a:extLst>
          </p:cNvPr>
          <p:cNvSpPr>
            <a:spLocks noGrp="1"/>
          </p:cNvSpPr>
          <p:nvPr>
            <p:ph type="sldNum" sz="quarter" idx="15"/>
          </p:nvPr>
        </p:nvSpPr>
        <p:spPr/>
        <p:txBody>
          <a:bodyPr/>
          <a:lstStyle/>
          <a:p>
            <a:fld id="{18D65601-5AE2-46FC-B138-694DDD2B510D}" type="slidenum">
              <a:rPr lang="en-US" smtClean="0"/>
              <a:pPr/>
              <a:t>14</a:t>
            </a:fld>
            <a:endParaRPr lang="en-US" dirty="0"/>
          </a:p>
        </p:txBody>
      </p:sp>
      <p:sp>
        <p:nvSpPr>
          <p:cNvPr id="11" name="Picture Placeholder 10">
            <a:extLst>
              <a:ext uri="{FF2B5EF4-FFF2-40B4-BE49-F238E27FC236}">
                <a16:creationId xmlns:a16="http://schemas.microsoft.com/office/drawing/2014/main" id="{62B2B7DC-748B-F76B-84FD-8444798420C5}"/>
              </a:ext>
            </a:extLst>
          </p:cNvPr>
          <p:cNvSpPr>
            <a:spLocks noGrp="1"/>
          </p:cNvSpPr>
          <p:nvPr>
            <p:ph type="pic" sz="quarter" idx="4294967295"/>
          </p:nvPr>
        </p:nvSpPr>
        <p:spPr>
          <a:xfrm>
            <a:off x="1050848" y="1485867"/>
            <a:ext cx="4592638" cy="3160712"/>
          </a:xfrm>
        </p:spPr>
        <p:txBody>
          <a:bodyPr/>
          <a:lstStyle/>
          <a:p>
            <a:pPr marL="0" indent="0" algn="l">
              <a:buNone/>
            </a:pPr>
            <a:r>
              <a:rPr lang="en-US" sz="1800" dirty="0">
                <a:latin typeface="Century Schoolbook" panose="02040604050505020304" pitchFamily="18" charset="0"/>
              </a:rPr>
              <a:t>Overall, the two categories were almost evenly distributed, presenting a pie chart graph with 51.6% liked songs and 48.4% of songs disliked</a:t>
            </a:r>
            <a:r>
              <a:rPr lang="en-US" dirty="0"/>
              <a:t>……………</a:t>
            </a:r>
          </a:p>
          <a:p>
            <a:endParaRPr lang="en-US" dirty="0"/>
          </a:p>
        </p:txBody>
      </p:sp>
    </p:spTree>
    <p:extLst>
      <p:ext uri="{BB962C8B-B14F-4D97-AF65-F5344CB8AC3E}">
        <p14:creationId xmlns:p14="http://schemas.microsoft.com/office/powerpoint/2010/main" val="204183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8941-9870-BC82-626D-F83A89728A7A}"/>
              </a:ext>
            </a:extLst>
          </p:cNvPr>
          <p:cNvSpPr>
            <a:spLocks noGrp="1"/>
          </p:cNvSpPr>
          <p:nvPr>
            <p:ph type="title"/>
          </p:nvPr>
        </p:nvSpPr>
        <p:spPr>
          <a:xfrm>
            <a:off x="1026958" y="173553"/>
            <a:ext cx="6621618" cy="899597"/>
          </a:xfrm>
        </p:spPr>
        <p:txBody>
          <a:bodyPr>
            <a:normAutofit/>
          </a:bodyPr>
          <a:lstStyle/>
          <a:p>
            <a:r>
              <a:rPr lang="en-US" b="1" dirty="0"/>
              <a:t>Data Visualization / Box Plot</a:t>
            </a:r>
          </a:p>
        </p:txBody>
      </p:sp>
      <p:pic>
        <p:nvPicPr>
          <p:cNvPr id="6" name="Content Placeholder 5" descr="A graph of a number of blue boxes&#10;&#10;Description automatically generated with medium confidence">
            <a:extLst>
              <a:ext uri="{FF2B5EF4-FFF2-40B4-BE49-F238E27FC236}">
                <a16:creationId xmlns:a16="http://schemas.microsoft.com/office/drawing/2014/main" id="{FD7AB4D1-DBFF-9901-0513-92D1C3A634F0}"/>
              </a:ext>
            </a:extLst>
          </p:cNvPr>
          <p:cNvPicPr>
            <a:picLocks noGrp="1" noChangeAspect="1"/>
          </p:cNvPicPr>
          <p:nvPr>
            <p:ph sz="quarter" idx="12"/>
          </p:nvPr>
        </p:nvPicPr>
        <p:blipFill>
          <a:blip r:embed="rId2"/>
          <a:stretch>
            <a:fillRect/>
          </a:stretch>
        </p:blipFill>
        <p:spPr>
          <a:xfrm>
            <a:off x="5438775" y="1571624"/>
            <a:ext cx="6315075" cy="4533901"/>
          </a:xfrm>
        </p:spPr>
      </p:pic>
      <p:sp>
        <p:nvSpPr>
          <p:cNvPr id="4" name="Slide Number Placeholder 3">
            <a:extLst>
              <a:ext uri="{FF2B5EF4-FFF2-40B4-BE49-F238E27FC236}">
                <a16:creationId xmlns:a16="http://schemas.microsoft.com/office/drawing/2014/main" id="{3243044A-C7DA-3E4A-48CE-0ECFBCE630C2}"/>
              </a:ext>
            </a:extLst>
          </p:cNvPr>
          <p:cNvSpPr>
            <a:spLocks noGrp="1"/>
          </p:cNvSpPr>
          <p:nvPr>
            <p:ph type="sldNum" sz="quarter" idx="15"/>
          </p:nvPr>
        </p:nvSpPr>
        <p:spPr/>
        <p:txBody>
          <a:bodyPr/>
          <a:lstStyle/>
          <a:p>
            <a:fld id="{18D65601-5AE2-46FC-B138-694DDD2B510D}" type="slidenum">
              <a:rPr lang="en-US" smtClean="0"/>
              <a:pPr/>
              <a:t>15</a:t>
            </a:fld>
            <a:endParaRPr lang="en-US" dirty="0"/>
          </a:p>
        </p:txBody>
      </p:sp>
      <p:sp>
        <p:nvSpPr>
          <p:cNvPr id="7" name="Content Placeholder 6">
            <a:extLst>
              <a:ext uri="{FF2B5EF4-FFF2-40B4-BE49-F238E27FC236}">
                <a16:creationId xmlns:a16="http://schemas.microsoft.com/office/drawing/2014/main" id="{AC13D68D-74F7-C439-7853-AB991096C40B}"/>
              </a:ext>
            </a:extLst>
          </p:cNvPr>
          <p:cNvSpPr>
            <a:spLocks noGrp="1"/>
          </p:cNvSpPr>
          <p:nvPr>
            <p:ph sz="half" idx="4294967295"/>
          </p:nvPr>
        </p:nvSpPr>
        <p:spPr>
          <a:xfrm>
            <a:off x="1143000" y="1474788"/>
            <a:ext cx="4395788" cy="4200525"/>
          </a:xfrm>
        </p:spPr>
        <p:txBody>
          <a:bodyPr>
            <a:normAutofit/>
          </a:bodyPr>
          <a:lstStyle/>
          <a:p>
            <a:pPr marL="0" marR="0" indent="0">
              <a:lnSpc>
                <a:spcPct val="115000"/>
              </a:lnSpc>
              <a:spcAft>
                <a:spcPts val="800"/>
              </a:spcAft>
              <a:buNone/>
            </a:pPr>
            <a:r>
              <a:rPr lang="en-US" sz="1800" kern="100" dirty="0">
                <a:effectLst/>
                <a:latin typeface="Century Schoolbook" panose="02040604050505020304" pitchFamily="18" charset="0"/>
                <a:ea typeface="Aptos" panose="020B0004020202020204" pitchFamily="34" charset="0"/>
                <a:cs typeface="Times New Roman" panose="02020603050405020304" pitchFamily="18" charset="0"/>
              </a:rPr>
              <a:t>The </a:t>
            </a:r>
            <a:r>
              <a:rPr lang="en-US" sz="1800" kern="100" dirty="0">
                <a:latin typeface="Century Schoolbook" panose="02040604050505020304" pitchFamily="18" charset="0"/>
                <a:ea typeface="Aptos" panose="020B0004020202020204" pitchFamily="34" charset="0"/>
                <a:cs typeface="Times New Roman" panose="02020603050405020304" pitchFamily="18" charset="0"/>
              </a:rPr>
              <a:t>B</a:t>
            </a:r>
            <a:r>
              <a:rPr lang="en-US" sz="1800" kern="100" dirty="0">
                <a:effectLst/>
                <a:latin typeface="Century Schoolbook" panose="02040604050505020304" pitchFamily="18" charset="0"/>
                <a:ea typeface="Aptos" panose="020B0004020202020204" pitchFamily="34" charset="0"/>
                <a:cs typeface="Times New Roman" panose="02020603050405020304" pitchFamily="18" charset="0"/>
              </a:rPr>
              <a:t>ox Plot indicates that liked songs generally have a higher median duration than unliked songs. Moreover, the duration of liked songs is more spread out, suggesting more variability.</a:t>
            </a:r>
          </a:p>
          <a:p>
            <a:pPr marL="0" marR="0" indent="0">
              <a:lnSpc>
                <a:spcPct val="115000"/>
              </a:lnSpc>
              <a:spcAft>
                <a:spcPts val="800"/>
              </a:spcAft>
              <a:buNone/>
            </a:pPr>
            <a:r>
              <a:rPr lang="en-US" sz="1800" kern="100" dirty="0">
                <a:effectLst/>
                <a:latin typeface="Century Schoolbook" panose="02040604050505020304" pitchFamily="18" charset="0"/>
                <a:ea typeface="Aptos" panose="020B0004020202020204" pitchFamily="34" charset="0"/>
                <a:cs typeface="Times New Roman" panose="02020603050405020304" pitchFamily="18" charset="0"/>
              </a:rPr>
              <a:t> Both liked and unliked songs have a considerable number of outliers, reflecting songs with significantly longer durations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0548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1DED-0479-01AB-0E17-2FDCB5EA2C5C}"/>
              </a:ext>
            </a:extLst>
          </p:cNvPr>
          <p:cNvSpPr>
            <a:spLocks noGrp="1"/>
          </p:cNvSpPr>
          <p:nvPr>
            <p:ph type="title"/>
          </p:nvPr>
        </p:nvSpPr>
        <p:spPr>
          <a:xfrm>
            <a:off x="1079501" y="145206"/>
            <a:ext cx="7183592" cy="892962"/>
          </a:xfrm>
        </p:spPr>
        <p:txBody>
          <a:bodyPr>
            <a:normAutofit/>
          </a:bodyPr>
          <a:lstStyle/>
          <a:p>
            <a:r>
              <a:rPr lang="en-US" b="1" dirty="0"/>
              <a:t>Data Visualization / Scatter Plot</a:t>
            </a:r>
          </a:p>
        </p:txBody>
      </p:sp>
      <p:pic>
        <p:nvPicPr>
          <p:cNvPr id="6" name="Content Placeholder 5" descr="A graph of a dance performance&#10;&#10;Description automatically generated with medium confidence">
            <a:extLst>
              <a:ext uri="{FF2B5EF4-FFF2-40B4-BE49-F238E27FC236}">
                <a16:creationId xmlns:a16="http://schemas.microsoft.com/office/drawing/2014/main" id="{7A4F520F-4336-AC52-0AA5-0E61AD623F71}"/>
              </a:ext>
            </a:extLst>
          </p:cNvPr>
          <p:cNvPicPr>
            <a:picLocks noGrp="1" noChangeAspect="1"/>
          </p:cNvPicPr>
          <p:nvPr>
            <p:ph sz="quarter" idx="12"/>
          </p:nvPr>
        </p:nvPicPr>
        <p:blipFill>
          <a:blip r:embed="rId2"/>
          <a:stretch>
            <a:fillRect/>
          </a:stretch>
        </p:blipFill>
        <p:spPr>
          <a:xfrm>
            <a:off x="5705476" y="2103722"/>
            <a:ext cx="6250830" cy="3916078"/>
          </a:xfrm>
        </p:spPr>
      </p:pic>
      <p:sp>
        <p:nvSpPr>
          <p:cNvPr id="4" name="Slide Number Placeholder 3">
            <a:extLst>
              <a:ext uri="{FF2B5EF4-FFF2-40B4-BE49-F238E27FC236}">
                <a16:creationId xmlns:a16="http://schemas.microsoft.com/office/drawing/2014/main" id="{499EC80E-B0A3-B33B-B12A-4FBBF29E594E}"/>
              </a:ext>
            </a:extLst>
          </p:cNvPr>
          <p:cNvSpPr>
            <a:spLocks noGrp="1"/>
          </p:cNvSpPr>
          <p:nvPr>
            <p:ph type="sldNum" sz="quarter" idx="15"/>
          </p:nvPr>
        </p:nvSpPr>
        <p:spPr/>
        <p:txBody>
          <a:bodyPr/>
          <a:lstStyle/>
          <a:p>
            <a:fld id="{18D65601-5AE2-46FC-B138-694DDD2B510D}" type="slidenum">
              <a:rPr lang="en-US" smtClean="0"/>
              <a:pPr/>
              <a:t>16</a:t>
            </a:fld>
            <a:endParaRPr lang="en-US" dirty="0"/>
          </a:p>
        </p:txBody>
      </p:sp>
      <p:sp>
        <p:nvSpPr>
          <p:cNvPr id="10" name="Content Placeholder 9">
            <a:extLst>
              <a:ext uri="{FF2B5EF4-FFF2-40B4-BE49-F238E27FC236}">
                <a16:creationId xmlns:a16="http://schemas.microsoft.com/office/drawing/2014/main" id="{D9677157-6E7F-0AC3-B4CA-3DDA003A7700}"/>
              </a:ext>
            </a:extLst>
          </p:cNvPr>
          <p:cNvSpPr>
            <a:spLocks noGrp="1"/>
          </p:cNvSpPr>
          <p:nvPr>
            <p:ph sz="half" idx="4294967295"/>
          </p:nvPr>
        </p:nvSpPr>
        <p:spPr>
          <a:xfrm>
            <a:off x="1079501" y="2150044"/>
            <a:ext cx="4625975" cy="2235200"/>
          </a:xfrm>
        </p:spPr>
        <p:txBody>
          <a:bodyPr>
            <a:normAutofit/>
          </a:bodyPr>
          <a:lstStyle/>
          <a:p>
            <a:pPr marL="0" indent="0">
              <a:buNone/>
            </a:pPr>
            <a:r>
              <a:rPr lang="en-US" sz="1800" kern="100" dirty="0">
                <a:effectLst/>
                <a:latin typeface="Century Schoolbook" panose="02040604050505020304" pitchFamily="18" charset="0"/>
                <a:ea typeface="Aptos" panose="020B0004020202020204" pitchFamily="34" charset="0"/>
                <a:cs typeface="Times New Roman" panose="02020603050405020304" pitchFamily="18" charset="0"/>
              </a:rPr>
              <a:t>The scatter plot suggests that there is a tendency for the Artist with </a:t>
            </a:r>
            <a:r>
              <a:rPr lang="en-US" sz="1800" kern="100">
                <a:effectLst/>
                <a:latin typeface="Century Schoolbook" panose="02040604050505020304" pitchFamily="18" charset="0"/>
                <a:ea typeface="Aptos" panose="020B0004020202020204" pitchFamily="34" charset="0"/>
                <a:cs typeface="Times New Roman" panose="02020603050405020304" pitchFamily="18" charset="0"/>
              </a:rPr>
              <a:t>songs that has </a:t>
            </a:r>
            <a:r>
              <a:rPr lang="en-US" sz="1800" kern="100" dirty="0">
                <a:effectLst/>
                <a:latin typeface="Century Schoolbook" panose="02040604050505020304" pitchFamily="18" charset="0"/>
                <a:ea typeface="Aptos" panose="020B0004020202020204" pitchFamily="34" charset="0"/>
                <a:cs typeface="Times New Roman" panose="02020603050405020304" pitchFamily="18" charset="0"/>
              </a:rPr>
              <a:t>higher average danceability to be more liked than the ones with lower average danceability. </a:t>
            </a:r>
          </a:p>
        </p:txBody>
      </p:sp>
    </p:spTree>
    <p:extLst>
      <p:ext uri="{BB962C8B-B14F-4D97-AF65-F5344CB8AC3E}">
        <p14:creationId xmlns:p14="http://schemas.microsoft.com/office/powerpoint/2010/main" val="184260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74CE-C019-39E2-F237-7A5BEEB83725}"/>
              </a:ext>
            </a:extLst>
          </p:cNvPr>
          <p:cNvSpPr>
            <a:spLocks noGrp="1"/>
          </p:cNvSpPr>
          <p:nvPr>
            <p:ph type="title"/>
          </p:nvPr>
        </p:nvSpPr>
        <p:spPr>
          <a:xfrm>
            <a:off x="1046007" y="98942"/>
            <a:ext cx="7621743" cy="659884"/>
          </a:xfrm>
        </p:spPr>
        <p:txBody>
          <a:bodyPr>
            <a:normAutofit/>
          </a:bodyPr>
          <a:lstStyle/>
          <a:p>
            <a:r>
              <a:rPr lang="en-US" b="1" dirty="0"/>
              <a:t>Data Visualization / Histogram</a:t>
            </a:r>
          </a:p>
        </p:txBody>
      </p:sp>
      <p:pic>
        <p:nvPicPr>
          <p:cNvPr id="6" name="Content Placeholder 5" descr="A graph of different colored bars&#10;&#10;Description automatically generated">
            <a:extLst>
              <a:ext uri="{FF2B5EF4-FFF2-40B4-BE49-F238E27FC236}">
                <a16:creationId xmlns:a16="http://schemas.microsoft.com/office/drawing/2014/main" id="{04BABEDA-42BF-1255-60E5-E82F4385C0FA}"/>
              </a:ext>
            </a:extLst>
          </p:cNvPr>
          <p:cNvPicPr>
            <a:picLocks noGrp="1" noChangeAspect="1"/>
          </p:cNvPicPr>
          <p:nvPr>
            <p:ph sz="quarter" idx="12"/>
          </p:nvPr>
        </p:nvPicPr>
        <p:blipFill>
          <a:blip r:embed="rId2"/>
          <a:stretch>
            <a:fillRect/>
          </a:stretch>
        </p:blipFill>
        <p:spPr>
          <a:xfrm>
            <a:off x="5238750" y="1766887"/>
            <a:ext cx="6484939" cy="4090987"/>
          </a:xfrm>
        </p:spPr>
      </p:pic>
      <p:sp>
        <p:nvSpPr>
          <p:cNvPr id="4" name="Slide Number Placeholder 3">
            <a:extLst>
              <a:ext uri="{FF2B5EF4-FFF2-40B4-BE49-F238E27FC236}">
                <a16:creationId xmlns:a16="http://schemas.microsoft.com/office/drawing/2014/main" id="{40597BB7-4FD3-F5B1-7A0E-59D763E206CC}"/>
              </a:ext>
            </a:extLst>
          </p:cNvPr>
          <p:cNvSpPr>
            <a:spLocks noGrp="1"/>
          </p:cNvSpPr>
          <p:nvPr>
            <p:ph type="sldNum" sz="quarter" idx="15"/>
          </p:nvPr>
        </p:nvSpPr>
        <p:spPr/>
        <p:txBody>
          <a:bodyPr/>
          <a:lstStyle/>
          <a:p>
            <a:fld id="{18D65601-5AE2-46FC-B138-694DDD2B510D}" type="slidenum">
              <a:rPr lang="en-US" smtClean="0"/>
              <a:pPr/>
              <a:t>17</a:t>
            </a:fld>
            <a:endParaRPr lang="en-US" dirty="0"/>
          </a:p>
        </p:txBody>
      </p:sp>
      <p:sp>
        <p:nvSpPr>
          <p:cNvPr id="7" name="Text Placeholder 6">
            <a:extLst>
              <a:ext uri="{FF2B5EF4-FFF2-40B4-BE49-F238E27FC236}">
                <a16:creationId xmlns:a16="http://schemas.microsoft.com/office/drawing/2014/main" id="{188B537D-CECB-AE24-EFAC-55E52CB2F678}"/>
              </a:ext>
            </a:extLst>
          </p:cNvPr>
          <p:cNvSpPr>
            <a:spLocks noGrp="1"/>
          </p:cNvSpPr>
          <p:nvPr>
            <p:ph type="body" sz="half" idx="4294967295"/>
          </p:nvPr>
        </p:nvSpPr>
        <p:spPr>
          <a:xfrm>
            <a:off x="1046007" y="1566863"/>
            <a:ext cx="3627438" cy="4532312"/>
          </a:xfrm>
        </p:spPr>
        <p:txBody>
          <a:bodyPr/>
          <a:lstStyle/>
          <a:p>
            <a:pPr marL="0" indent="0">
              <a:buNone/>
            </a:pPr>
            <a:r>
              <a:rPr lang="en-US" sz="1800" dirty="0">
                <a:latin typeface="Century Schoolbook" panose="02040604050505020304" pitchFamily="18" charset="0"/>
                <a:ea typeface="Aptos" panose="020B0004020202020204" pitchFamily="34" charset="0"/>
                <a:cs typeface="Times New Roman" panose="02020603050405020304" pitchFamily="18" charset="0"/>
              </a:rPr>
              <a:t>T</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his histogram  illustrate the effects of </a:t>
            </a:r>
            <a:r>
              <a:rPr lang="en-US" sz="1800" b="1" dirty="0">
                <a:latin typeface="Century Schoolbook" panose="02040604050505020304" pitchFamily="18" charset="0"/>
                <a:ea typeface="Aptos" panose="020B0004020202020204" pitchFamily="34" charset="0"/>
                <a:cs typeface="Times New Roman" panose="02020603050405020304" pitchFamily="18" charset="0"/>
              </a:rPr>
              <a:t>T</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empo</a:t>
            </a:r>
            <a:r>
              <a:rPr lang="en-US" sz="1800" b="1" dirty="0">
                <a:latin typeface="Century Schoolbook" panose="02040604050505020304" pitchFamily="18" charset="0"/>
                <a:ea typeface="Aptos" panose="020B0004020202020204" pitchFamily="34" charset="0"/>
                <a:cs typeface="Times New Roman" panose="02020603050405020304" pitchFamily="18" charset="0"/>
              </a:rPr>
              <a:t> </a:t>
            </a:r>
            <a:r>
              <a:rPr lang="en-US" sz="1800" dirty="0">
                <a:latin typeface="Century Schoolbook" panose="02040604050505020304" pitchFamily="18" charset="0"/>
                <a:ea typeface="Aptos" panose="020B0004020202020204" pitchFamily="34" charset="0"/>
                <a:cs typeface="Times New Roman" panose="02020603050405020304" pitchFamily="18" charset="0"/>
              </a:rPr>
              <a:t>and</a:t>
            </a:r>
            <a:r>
              <a:rPr lang="en-US" sz="1800" b="1" dirty="0">
                <a:latin typeface="Century Schoolbook" panose="02040604050505020304" pitchFamily="18" charset="0"/>
                <a:ea typeface="Aptos" panose="020B0004020202020204" pitchFamily="34" charset="0"/>
                <a:cs typeface="Times New Roman" panose="02020603050405020304" pitchFamily="18" charset="0"/>
              </a:rPr>
              <a:t> </a:t>
            </a:r>
            <a:r>
              <a:rPr lang="en-US" sz="1800" dirty="0">
                <a:latin typeface="Century Schoolbook" panose="02040604050505020304" pitchFamily="18" charset="0"/>
                <a:ea typeface="Aptos" panose="020B0004020202020204" pitchFamily="34" charset="0"/>
                <a:cs typeface="Times New Roman" panose="02020603050405020304" pitchFamily="18" charset="0"/>
              </a:rPr>
              <a:t>its</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correlation to liked and unliked songs. </a:t>
            </a:r>
          </a:p>
          <a:p>
            <a:pPr marL="0" indent="0">
              <a:buNone/>
            </a:pPr>
            <a:endParaRPr lang="en-US" sz="1800" dirty="0">
              <a:effectLst/>
              <a:latin typeface="Century Schoolbook" panose="02040604050505020304" pitchFamily="18" charset="0"/>
              <a:ea typeface="Aptos" panose="020B0004020202020204" pitchFamily="34" charset="0"/>
              <a:cs typeface="Times New Roman" panose="02020603050405020304" pitchFamily="18" charset="0"/>
            </a:endParaRPr>
          </a:p>
          <a:p>
            <a:pPr marL="0" indent="0">
              <a:buNone/>
            </a:pP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The </a:t>
            </a:r>
            <a:r>
              <a:rPr lang="en-US" sz="1800" b="1" dirty="0">
                <a:latin typeface="Century Schoolbook" panose="02040604050505020304" pitchFamily="18" charset="0"/>
                <a:ea typeface="Aptos" panose="020B0004020202020204" pitchFamily="34" charset="0"/>
                <a:cs typeface="Times New Roman" panose="02020603050405020304" pitchFamily="18" charset="0"/>
              </a:rPr>
              <a:t>T</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empo ranges</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from approximately 110–130 BPM in the histogram. Liked songs fall in the range of 120–125 BPM, suggesting that songs in this tempo range are generally more liked</a:t>
            </a:r>
            <a:endParaRPr lang="en-US" dirty="0"/>
          </a:p>
        </p:txBody>
      </p:sp>
    </p:spTree>
    <p:extLst>
      <p:ext uri="{BB962C8B-B14F-4D97-AF65-F5344CB8AC3E}">
        <p14:creationId xmlns:p14="http://schemas.microsoft.com/office/powerpoint/2010/main" val="174916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157C-E944-F9FB-780C-A40A1CB6B24E}"/>
              </a:ext>
            </a:extLst>
          </p:cNvPr>
          <p:cNvSpPr>
            <a:spLocks noGrp="1"/>
          </p:cNvSpPr>
          <p:nvPr>
            <p:ph type="title"/>
          </p:nvPr>
        </p:nvSpPr>
        <p:spPr>
          <a:xfrm>
            <a:off x="1028699" y="152398"/>
            <a:ext cx="6943725" cy="762001"/>
          </a:xfrm>
        </p:spPr>
        <p:txBody>
          <a:bodyPr>
            <a:normAutofit/>
          </a:bodyPr>
          <a:lstStyle/>
          <a:p>
            <a:r>
              <a:rPr lang="en-US" b="1" dirty="0"/>
              <a:t>Data Visualization / Histogram</a:t>
            </a:r>
          </a:p>
        </p:txBody>
      </p:sp>
      <p:pic>
        <p:nvPicPr>
          <p:cNvPr id="6" name="Content Placeholder 5" descr="A graph of energy versus inequality&#10;&#10;Description automatically generated">
            <a:extLst>
              <a:ext uri="{FF2B5EF4-FFF2-40B4-BE49-F238E27FC236}">
                <a16:creationId xmlns:a16="http://schemas.microsoft.com/office/drawing/2014/main" id="{89B0AA27-2385-4664-755A-8E18958FEB2C}"/>
              </a:ext>
            </a:extLst>
          </p:cNvPr>
          <p:cNvPicPr>
            <a:picLocks noGrp="1" noChangeAspect="1"/>
          </p:cNvPicPr>
          <p:nvPr>
            <p:ph sz="quarter" idx="12"/>
          </p:nvPr>
        </p:nvPicPr>
        <p:blipFill>
          <a:blip r:embed="rId2"/>
          <a:stretch>
            <a:fillRect/>
          </a:stretch>
        </p:blipFill>
        <p:spPr>
          <a:xfrm>
            <a:off x="5238750" y="1676402"/>
            <a:ext cx="6391462" cy="4019548"/>
          </a:xfrm>
        </p:spPr>
      </p:pic>
      <p:sp>
        <p:nvSpPr>
          <p:cNvPr id="4" name="Slide Number Placeholder 3">
            <a:extLst>
              <a:ext uri="{FF2B5EF4-FFF2-40B4-BE49-F238E27FC236}">
                <a16:creationId xmlns:a16="http://schemas.microsoft.com/office/drawing/2014/main" id="{6CEC4718-2C03-8609-B6B7-1DE0B7EA74A8}"/>
              </a:ext>
            </a:extLst>
          </p:cNvPr>
          <p:cNvSpPr>
            <a:spLocks noGrp="1"/>
          </p:cNvSpPr>
          <p:nvPr>
            <p:ph type="sldNum" sz="quarter" idx="15"/>
          </p:nvPr>
        </p:nvSpPr>
        <p:spPr/>
        <p:txBody>
          <a:bodyPr/>
          <a:lstStyle/>
          <a:p>
            <a:fld id="{18D65601-5AE2-46FC-B138-694DDD2B510D}" type="slidenum">
              <a:rPr lang="en-US" smtClean="0"/>
              <a:pPr/>
              <a:t>18</a:t>
            </a:fld>
            <a:endParaRPr lang="en-US" dirty="0"/>
          </a:p>
        </p:txBody>
      </p:sp>
      <p:sp>
        <p:nvSpPr>
          <p:cNvPr id="7" name="Text Placeholder 6">
            <a:extLst>
              <a:ext uri="{FF2B5EF4-FFF2-40B4-BE49-F238E27FC236}">
                <a16:creationId xmlns:a16="http://schemas.microsoft.com/office/drawing/2014/main" id="{623AAB72-F6CD-A9B7-D199-9ACA3E574220}"/>
              </a:ext>
            </a:extLst>
          </p:cNvPr>
          <p:cNvSpPr>
            <a:spLocks noGrp="1"/>
          </p:cNvSpPr>
          <p:nvPr>
            <p:ph type="body" sz="half" idx="4294967295"/>
          </p:nvPr>
        </p:nvSpPr>
        <p:spPr>
          <a:xfrm>
            <a:off x="1133086" y="1552576"/>
            <a:ext cx="3841750" cy="4267200"/>
          </a:xfrm>
        </p:spPr>
        <p:txBody>
          <a:bodyPr>
            <a:noAutofit/>
          </a:bodyPr>
          <a:lstStyle/>
          <a:p>
            <a:pPr marL="0" indent="0">
              <a:buNone/>
            </a:pPr>
            <a:r>
              <a:rPr lang="en-US" sz="1800" dirty="0">
                <a:latin typeface="Century Schoolbook" panose="02040604050505020304" pitchFamily="18" charset="0"/>
                <a:ea typeface="Aptos" panose="020B0004020202020204" pitchFamily="34" charset="0"/>
                <a:cs typeface="Times New Roman" panose="02020603050405020304" pitchFamily="18" charset="0"/>
              </a:rPr>
              <a:t>T</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his histogram illustrate the effects of </a:t>
            </a:r>
            <a:r>
              <a:rPr lang="en-US" sz="1800" b="1" dirty="0">
                <a:latin typeface="Century Schoolbook" panose="02040604050505020304" pitchFamily="18" charset="0"/>
                <a:ea typeface="Aptos" panose="020B0004020202020204" pitchFamily="34" charset="0"/>
                <a:cs typeface="Times New Roman" panose="02020603050405020304" pitchFamily="18" charset="0"/>
              </a:rPr>
              <a:t>E</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nergy</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and its correlation to liked and unliked songs. </a:t>
            </a:r>
          </a:p>
          <a:p>
            <a:pPr marL="0" indent="0">
              <a:buNone/>
            </a:pPr>
            <a:endParaRPr lang="en-US" sz="1800" dirty="0">
              <a:effectLst/>
              <a:latin typeface="Century Schoolbook" panose="02040604050505020304" pitchFamily="18" charset="0"/>
              <a:ea typeface="Aptos" panose="020B0004020202020204" pitchFamily="34" charset="0"/>
              <a:cs typeface="Times New Roman" panose="02020603050405020304" pitchFamily="18" charset="0"/>
            </a:endParaRPr>
          </a:p>
          <a:p>
            <a:pPr marL="0" indent="0">
              <a:buNone/>
            </a:pP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Energy values</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range from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0.0</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(low energy) to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1.0</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 (high energy). Liked songs are more prominent in the energy range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0.6 to 0.9, </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this explains that users tend to like songs with moderately high energy levels. Unliked songs stand out in the range </a:t>
            </a:r>
            <a:r>
              <a:rPr lang="en-US" sz="1800" b="1" dirty="0">
                <a:effectLst/>
                <a:latin typeface="Century Schoolbook" panose="02040604050505020304" pitchFamily="18" charset="0"/>
                <a:ea typeface="Aptos" panose="020B0004020202020204" pitchFamily="34" charset="0"/>
                <a:cs typeface="Times New Roman" panose="02020603050405020304" pitchFamily="18" charset="0"/>
              </a:rPr>
              <a:t>0.2 to 0.5, </a:t>
            </a:r>
            <a:r>
              <a:rPr lang="en-US" sz="1800" dirty="0">
                <a:effectLst/>
                <a:latin typeface="Century Schoolbook" panose="02040604050505020304" pitchFamily="18" charset="0"/>
                <a:ea typeface="Aptos" panose="020B0004020202020204" pitchFamily="34" charset="0"/>
                <a:cs typeface="Times New Roman" panose="02020603050405020304" pitchFamily="18" charset="0"/>
              </a:rPr>
              <a:t>showing that songs with lower energy levels may be more unliked</a:t>
            </a:r>
            <a:endParaRPr lang="en-US" sz="1800" dirty="0"/>
          </a:p>
        </p:txBody>
      </p:sp>
    </p:spTree>
    <p:extLst>
      <p:ext uri="{BB962C8B-B14F-4D97-AF65-F5344CB8AC3E}">
        <p14:creationId xmlns:p14="http://schemas.microsoft.com/office/powerpoint/2010/main" val="85841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1059239" y="213891"/>
            <a:ext cx="7246561" cy="911369"/>
          </a:xfrm>
        </p:spPr>
        <p:txBody>
          <a:bodyPr/>
          <a:lstStyle/>
          <a:p>
            <a:r>
              <a:rPr lang="en-US" b="1" dirty="0"/>
              <a:t>Final tips &amp; takeaways</a:t>
            </a:r>
            <a:endParaRPr lang="en-ZA" b="1" dirty="0"/>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1192590" y="1231641"/>
            <a:ext cx="6452876" cy="5412467"/>
          </a:xfrm>
        </p:spPr>
        <p:txBody>
          <a:bodyPr>
            <a:normAutofit fontScale="70000" lnSpcReduction="20000"/>
          </a:bodyPr>
          <a:lstStyle/>
          <a:p>
            <a:pPr marL="0" indent="0">
              <a:buNone/>
            </a:pPr>
            <a:r>
              <a:rPr lang="en-US" sz="2600" i="1" u="sng" kern="100" dirty="0">
                <a:effectLst/>
                <a:latin typeface="Century Schoolbook" panose="02040604050505020304" pitchFamily="18" charset="0"/>
                <a:ea typeface="Aptos" panose="020B0004020202020204" pitchFamily="34" charset="0"/>
                <a:cs typeface="Times New Roman" panose="02020603050405020304" pitchFamily="18" charset="0"/>
              </a:rPr>
              <a:t>In conclusion</a:t>
            </a:r>
            <a:r>
              <a:rPr lang="en-US" sz="2600" i="1" u="sng" kern="100" dirty="0">
                <a:latin typeface="Century Schoolbook" panose="02040604050505020304" pitchFamily="18" charset="0"/>
                <a:ea typeface="Aptos" panose="020B0004020202020204" pitchFamily="34" charset="0"/>
                <a:cs typeface="Times New Roman" panose="02020603050405020304" pitchFamily="18" charset="0"/>
              </a:rPr>
              <a:t>:</a:t>
            </a:r>
          </a:p>
          <a:p>
            <a:pPr marL="0" indent="0">
              <a:buNone/>
            </a:pPr>
            <a:r>
              <a:rPr lang="en-US" sz="2600" kern="100" dirty="0">
                <a:latin typeface="Century Schoolbook" panose="02040604050505020304" pitchFamily="18" charset="0"/>
                <a:ea typeface="Aptos" panose="020B0004020202020204" pitchFamily="34" charset="0"/>
                <a:cs typeface="Times New Roman" panose="02020603050405020304" pitchFamily="18" charset="0"/>
              </a:rPr>
              <a:t>T</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his analysis provides valuable insights into the factors influencing the likeability and popularity of songs. The dataset revealed a nearly even distribution </a:t>
            </a:r>
            <a:r>
              <a:rPr lang="en-US" sz="2600" kern="100" dirty="0">
                <a:latin typeface="Century Schoolbook" panose="02040604050505020304" pitchFamily="18" charset="0"/>
                <a:ea typeface="Aptos" panose="020B0004020202020204" pitchFamily="34" charset="0"/>
                <a:cs typeface="Times New Roman" panose="02020603050405020304" pitchFamily="18" charset="0"/>
              </a:rPr>
              <a:t>between</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liked</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and </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unliked</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songs, with liked songs slightly outnumbering unliked ones. </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Drake</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emerged as the most popular artist, closely followed by Disclosure, demonstrating their strong presence in the dataset.</a:t>
            </a:r>
          </a:p>
          <a:p>
            <a:pPr marL="0" indent="0">
              <a:buNone/>
            </a:pP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Danceability</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appears to have a slight positive correlation with popularity, as artists with more danceable music often had more liked songs.</a:t>
            </a:r>
          </a:p>
          <a:p>
            <a:pPr marL="0" indent="0">
              <a:buNone/>
            </a:pP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Similarly, song duration plays a role, with longer songs generally being more liked, although exceptions exist.</a:t>
            </a:r>
          </a:p>
          <a:p>
            <a:pPr marL="0" indent="0">
              <a:buNone/>
            </a:pP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Energy</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and </a:t>
            </a:r>
            <a:r>
              <a:rPr lang="en-US" sz="2600" b="1" kern="100" dirty="0">
                <a:latin typeface="Century Schoolbook" panose="02040604050505020304" pitchFamily="18" charset="0"/>
                <a:ea typeface="Aptos" panose="020B0004020202020204" pitchFamily="34" charset="0"/>
                <a:cs typeface="Times New Roman" panose="02020603050405020304" pitchFamily="18" charset="0"/>
              </a:rPr>
              <a:t>T</a:t>
            </a:r>
            <a:r>
              <a:rPr lang="en-US" sz="2600" b="1" kern="100" dirty="0">
                <a:effectLst/>
                <a:latin typeface="Century Schoolbook" panose="02040604050505020304" pitchFamily="18" charset="0"/>
                <a:ea typeface="Aptos" panose="020B0004020202020204" pitchFamily="34" charset="0"/>
                <a:cs typeface="Times New Roman" panose="02020603050405020304" pitchFamily="18" charset="0"/>
              </a:rPr>
              <a:t>empo</a:t>
            </a:r>
            <a:r>
              <a:rPr lang="en-US" sz="2600" kern="100" dirty="0">
                <a:effectLst/>
                <a:latin typeface="Century Schoolbook" panose="02040604050505020304" pitchFamily="18" charset="0"/>
                <a:ea typeface="Aptos" panose="020B0004020202020204" pitchFamily="34" charset="0"/>
                <a:cs typeface="Times New Roman" panose="02020603050405020304" pitchFamily="18" charset="0"/>
              </a:rPr>
              <a:t> also contribute to likeability, with liked songs often featuring moderately high energy (0.6–0.9) and tempos in the 120–125 BPM range. These findings emphasize how various attributes influence audience preferences, offering a foundation for deeper exploration into what makes music resonate with listeners.</a:t>
            </a:r>
          </a:p>
          <a:p>
            <a:endParaRPr lang="en-US" dirty="0"/>
          </a:p>
        </p:txBody>
      </p:sp>
      <p:pic>
        <p:nvPicPr>
          <p:cNvPr id="5" name="Content Placeholder 4">
            <a:extLst>
              <a:ext uri="{FF2B5EF4-FFF2-40B4-BE49-F238E27FC236}">
                <a16:creationId xmlns:a16="http://schemas.microsoft.com/office/drawing/2014/main" id="{50019675-76E9-51B7-B583-961715A035A7}"/>
              </a:ext>
            </a:extLst>
          </p:cNvPr>
          <p:cNvPicPr>
            <a:picLocks noGrp="1" noChangeAspect="1"/>
          </p:cNvPicPr>
          <p:nvPr>
            <p:ph sz="quarter" idx="11"/>
          </p:nvPr>
        </p:nvPicPr>
        <p:blipFill>
          <a:blip r:embed="rId2"/>
          <a:stretch>
            <a:fillRect/>
          </a:stretch>
        </p:blipFill>
        <p:spPr>
          <a:xfrm>
            <a:off x="7645466" y="2066731"/>
            <a:ext cx="4404294" cy="3514919"/>
          </a:xfrm>
          <a:prstGeom prst="rect">
            <a:avLst/>
          </a:prstGeom>
        </p:spPr>
      </p:pic>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p:txBody>
          <a:bodyPr/>
          <a:lstStyle/>
          <a:p>
            <a:fld id="{18D65601-5AE2-46FC-B138-694DDD2B510D}" type="slidenum">
              <a:rPr lang="en-US" smtClean="0"/>
              <a:pPr/>
              <a:t>19</a:t>
            </a:fld>
            <a:endParaRPr lang="en-US" dirty="0"/>
          </a:p>
        </p:txBody>
      </p:sp>
    </p:spTree>
    <p:extLst>
      <p:ext uri="{BB962C8B-B14F-4D97-AF65-F5344CB8AC3E}">
        <p14:creationId xmlns:p14="http://schemas.microsoft.com/office/powerpoint/2010/main" val="952135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CCB072-A93F-A4D4-AACD-CACC09955149}"/>
              </a:ext>
            </a:extLst>
          </p:cNvPr>
          <p:cNvSpPr>
            <a:spLocks noGrp="1"/>
          </p:cNvSpPr>
          <p:nvPr>
            <p:ph type="title"/>
          </p:nvPr>
        </p:nvSpPr>
        <p:spPr>
          <a:xfrm>
            <a:off x="1134115" y="3540868"/>
            <a:ext cx="10869817" cy="736871"/>
          </a:xfrm>
        </p:spPr>
        <p:txBody>
          <a:bodyPr>
            <a:normAutofit/>
          </a:bodyPr>
          <a:lstStyle/>
          <a:p>
            <a:r>
              <a:rPr lang="en-US" sz="2800" dirty="0">
                <a:latin typeface="Century Schoolbook" panose="02040604050505020304" pitchFamily="18" charset="0"/>
              </a:rPr>
              <a:t>In this project we will answer the following questions</a:t>
            </a:r>
          </a:p>
        </p:txBody>
      </p:sp>
      <p:sp>
        <p:nvSpPr>
          <p:cNvPr id="5" name="Text Placeholder 4">
            <a:extLst>
              <a:ext uri="{FF2B5EF4-FFF2-40B4-BE49-F238E27FC236}">
                <a16:creationId xmlns:a16="http://schemas.microsoft.com/office/drawing/2014/main" id="{45339D79-BE9D-D02C-80E8-AEC1A994A250}"/>
              </a:ext>
            </a:extLst>
          </p:cNvPr>
          <p:cNvSpPr>
            <a:spLocks noGrp="1"/>
          </p:cNvSpPr>
          <p:nvPr>
            <p:ph type="body" sz="quarter" idx="12"/>
          </p:nvPr>
        </p:nvSpPr>
        <p:spPr>
          <a:xfrm>
            <a:off x="1134115" y="4416357"/>
            <a:ext cx="9923770" cy="2131749"/>
          </a:xfrm>
        </p:spPr>
        <p:txBody>
          <a:bodyPr>
            <a:normAutofit/>
          </a:bodyPr>
          <a:lstStyle/>
          <a:p>
            <a:r>
              <a:rPr lang="en-US" sz="2400" dirty="0">
                <a:latin typeface="Century Schoolbook" panose="02040604050505020304" pitchFamily="18" charset="0"/>
              </a:rPr>
              <a:t>Which songs are liked, and which songs are not?</a:t>
            </a:r>
          </a:p>
          <a:p>
            <a:r>
              <a:rPr lang="en-US" sz="2400" dirty="0">
                <a:latin typeface="Century Schoolbook" panose="02040604050505020304" pitchFamily="18" charset="0"/>
              </a:rPr>
              <a:t>Who is the most popular artist?</a:t>
            </a:r>
          </a:p>
          <a:p>
            <a:r>
              <a:rPr lang="en-US" sz="2400" dirty="0">
                <a:latin typeface="Century Schoolbook" panose="02040604050505020304" pitchFamily="18" charset="0"/>
              </a:rPr>
              <a:t>Does danceability make an artist more popular?</a:t>
            </a:r>
          </a:p>
          <a:p>
            <a:r>
              <a:rPr lang="en-US" sz="2400" dirty="0">
                <a:latin typeface="Century Schoolbook" panose="02040604050505020304" pitchFamily="18" charset="0"/>
              </a:rPr>
              <a:t>Does the duration of the song affect the likeability of a song?</a:t>
            </a:r>
          </a:p>
          <a:p>
            <a:r>
              <a:rPr lang="en-US" sz="2400" dirty="0">
                <a:latin typeface="Century Schoolbook" panose="02040604050505020304" pitchFamily="18" charset="0"/>
              </a:rPr>
              <a:t>How does the energy affect the likeability of a song?</a:t>
            </a:r>
          </a:p>
        </p:txBody>
      </p:sp>
      <p:pic>
        <p:nvPicPr>
          <p:cNvPr id="9" name="Picture 8">
            <a:extLst>
              <a:ext uri="{FF2B5EF4-FFF2-40B4-BE49-F238E27FC236}">
                <a16:creationId xmlns:a16="http://schemas.microsoft.com/office/drawing/2014/main" id="{2798204F-7400-2A95-7A71-52DA9DA68044}"/>
              </a:ext>
            </a:extLst>
          </p:cNvPr>
          <p:cNvPicPr>
            <a:picLocks noChangeAspect="1"/>
          </p:cNvPicPr>
          <p:nvPr/>
        </p:nvPicPr>
        <p:blipFill>
          <a:blip r:embed="rId2"/>
          <a:stretch>
            <a:fillRect/>
          </a:stretch>
        </p:blipFill>
        <p:spPr>
          <a:xfrm>
            <a:off x="3749708" y="100012"/>
            <a:ext cx="4848225" cy="3228975"/>
          </a:xfrm>
          <a:prstGeom prst="rect">
            <a:avLst/>
          </a:prstGeom>
        </p:spPr>
      </p:pic>
    </p:spTree>
    <p:extLst>
      <p:ext uri="{BB962C8B-B14F-4D97-AF65-F5344CB8AC3E}">
        <p14:creationId xmlns:p14="http://schemas.microsoft.com/office/powerpoint/2010/main" val="469536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p:txBody>
          <a:bodyPr/>
          <a:lstStyle/>
          <a:p>
            <a:r>
              <a:rPr lang="en-US" dirty="0"/>
              <a:t>Thank</a:t>
            </a:r>
            <a:br>
              <a:rPr lang="en-US" dirty="0"/>
            </a:br>
            <a:r>
              <a:rPr lang="en-US" dirty="0"/>
              <a:t>you</a:t>
            </a:r>
          </a:p>
        </p:txBody>
      </p:sp>
      <p:sp>
        <p:nvSpPr>
          <p:cNvPr id="2" name="Content Placeholder 1">
            <a:extLst>
              <a:ext uri="{FF2B5EF4-FFF2-40B4-BE49-F238E27FC236}">
                <a16:creationId xmlns:a16="http://schemas.microsoft.com/office/drawing/2014/main" id="{70ECFE66-A9E7-A365-967B-2FD670CB3923}"/>
              </a:ext>
            </a:extLst>
          </p:cNvPr>
          <p:cNvSpPr>
            <a:spLocks noGrp="1"/>
          </p:cNvSpPr>
          <p:nvPr>
            <p:ph sz="quarter" idx="10"/>
          </p:nvPr>
        </p:nvSpPr>
        <p:spPr>
          <a:xfrm>
            <a:off x="3525520" y="690465"/>
            <a:ext cx="8198394" cy="5253089"/>
          </a:xfrm>
        </p:spPr>
        <p:txBody>
          <a:bodyPr>
            <a:normAutofit/>
          </a:bodyPr>
          <a:lstStyle/>
          <a:p>
            <a:pPr marL="571500" indent="-571500">
              <a:buFont typeface="Wingdings" panose="05000000000000000000" pitchFamily="2" charset="2"/>
              <a:buChar char="v"/>
            </a:pPr>
            <a:r>
              <a:rPr lang="en-US" sz="3600" b="1" i="1" dirty="0">
                <a:solidFill>
                  <a:schemeClr val="tx1"/>
                </a:solidFill>
              </a:rPr>
              <a:t>Tyquese Taplin</a:t>
            </a:r>
          </a:p>
          <a:p>
            <a:pPr marL="571500" indent="-571500">
              <a:buFont typeface="Wingdings" panose="05000000000000000000" pitchFamily="2" charset="2"/>
              <a:buChar char="v"/>
            </a:pPr>
            <a:r>
              <a:rPr lang="en-US" sz="3600" b="1" i="1" dirty="0">
                <a:solidFill>
                  <a:schemeClr val="tx1"/>
                </a:solidFill>
              </a:rPr>
              <a:t>Fitsum Metaferya</a:t>
            </a:r>
          </a:p>
          <a:p>
            <a:pPr marL="571500" indent="-571500">
              <a:buFont typeface="Wingdings" panose="05000000000000000000" pitchFamily="2" charset="2"/>
              <a:buChar char="v"/>
            </a:pPr>
            <a:r>
              <a:rPr lang="en-US" sz="3600" b="1" i="1" dirty="0">
                <a:solidFill>
                  <a:schemeClr val="tx1"/>
                </a:solidFill>
              </a:rPr>
              <a:t>Michel Kamankenda-Tshilumba</a:t>
            </a:r>
          </a:p>
        </p:txBody>
      </p:sp>
    </p:spTree>
    <p:extLst>
      <p:ext uri="{BB962C8B-B14F-4D97-AF65-F5344CB8AC3E}">
        <p14:creationId xmlns:p14="http://schemas.microsoft.com/office/powerpoint/2010/main" val="704370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455583" y="737115"/>
            <a:ext cx="4640418" cy="2940805"/>
          </a:xfrm>
        </p:spPr>
        <p:txBody>
          <a:bodyPr/>
          <a:lstStyle/>
          <a:p>
            <a:endParaRPr lang="en-US" dirty="0"/>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6170464" y="725454"/>
            <a:ext cx="5443213" cy="5407091"/>
          </a:xfrm>
        </p:spPr>
        <p:txBody>
          <a:bodyPr>
            <a:normAutofit/>
          </a:bodyPr>
          <a:lstStyle/>
          <a:p>
            <a:r>
              <a:rPr lang="en-US" sz="3200" i="1" kern="0" dirty="0">
                <a:effectLst/>
                <a:ea typeface="Times New Roman" panose="02020603050405020304" pitchFamily="18" charset="0"/>
                <a:cs typeface="Times New Roman" panose="02020603050405020304" pitchFamily="18" charset="0"/>
              </a:rPr>
              <a:t>Introduction</a:t>
            </a:r>
          </a:p>
          <a:p>
            <a:r>
              <a:rPr lang="en-US" sz="3200" i="1" kern="0" dirty="0">
                <a:effectLst/>
                <a:ea typeface="Times New Roman" panose="02020603050405020304" pitchFamily="18" charset="0"/>
                <a:cs typeface="Times New Roman" panose="02020603050405020304" pitchFamily="18" charset="0"/>
              </a:rPr>
              <a:t>Overview</a:t>
            </a:r>
            <a:endParaRPr lang="en-US" sz="3200" i="1" kern="100" dirty="0">
              <a:effectLst/>
              <a:ea typeface="Aptos" panose="020B0004020202020204" pitchFamily="34" charset="0"/>
              <a:cs typeface="Times New Roman" panose="02020603050405020304" pitchFamily="18" charset="0"/>
            </a:endParaRPr>
          </a:p>
          <a:p>
            <a:r>
              <a:rPr lang="en-US" sz="3200" i="1" kern="0" dirty="0">
                <a:effectLst/>
                <a:ea typeface="Times New Roman" panose="02020603050405020304" pitchFamily="18" charset="0"/>
                <a:cs typeface="Times New Roman" panose="02020603050405020304" pitchFamily="18" charset="0"/>
              </a:rPr>
              <a:t>Objectives</a:t>
            </a:r>
            <a:endParaRPr lang="en-US" sz="3200" i="1" kern="100" dirty="0">
              <a:effectLst/>
              <a:ea typeface="Aptos" panose="020B0004020202020204" pitchFamily="34" charset="0"/>
              <a:cs typeface="Times New Roman" panose="02020603050405020304" pitchFamily="18" charset="0"/>
            </a:endParaRPr>
          </a:p>
          <a:p>
            <a:r>
              <a:rPr lang="en-US" sz="3200" i="1" kern="0" dirty="0">
                <a:effectLst/>
                <a:ea typeface="Times New Roman" panose="02020603050405020304" pitchFamily="18" charset="0"/>
                <a:cs typeface="Times New Roman" panose="02020603050405020304" pitchFamily="18" charset="0"/>
              </a:rPr>
              <a:t>Data Source</a:t>
            </a:r>
            <a:endParaRPr lang="en-US" sz="3200" i="1" kern="100" dirty="0">
              <a:effectLst/>
              <a:ea typeface="Aptos" panose="020B0004020202020204" pitchFamily="34" charset="0"/>
              <a:cs typeface="Times New Roman" panose="02020603050405020304" pitchFamily="18" charset="0"/>
            </a:endParaRPr>
          </a:p>
          <a:p>
            <a:r>
              <a:rPr lang="en-US" sz="3200" i="1" kern="0" dirty="0">
                <a:effectLst/>
                <a:ea typeface="Times New Roman" panose="02020603050405020304" pitchFamily="18" charset="0"/>
                <a:cs typeface="Times New Roman" panose="02020603050405020304" pitchFamily="18" charset="0"/>
              </a:rPr>
              <a:t>Methodology</a:t>
            </a:r>
          </a:p>
          <a:p>
            <a:r>
              <a:rPr lang="en-US" sz="3200" i="1" dirty="0"/>
              <a:t>Data Visualization</a:t>
            </a:r>
          </a:p>
          <a:p>
            <a:r>
              <a:rPr lang="en-US" sz="3200" i="1" dirty="0"/>
              <a:t>Final tips &amp; takeaways</a:t>
            </a:r>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3</a:t>
            </a:fld>
            <a:endParaRPr lang="en-US" dirty="0"/>
          </a:p>
        </p:txBody>
      </p:sp>
      <p:pic>
        <p:nvPicPr>
          <p:cNvPr id="5" name="Picture 4">
            <a:extLst>
              <a:ext uri="{FF2B5EF4-FFF2-40B4-BE49-F238E27FC236}">
                <a16:creationId xmlns:a16="http://schemas.microsoft.com/office/drawing/2014/main" id="{03AC02F2-94F4-94C0-2783-D3CEEA7F706B}"/>
              </a:ext>
            </a:extLst>
          </p:cNvPr>
          <p:cNvPicPr>
            <a:picLocks noChangeAspect="1"/>
          </p:cNvPicPr>
          <p:nvPr/>
        </p:nvPicPr>
        <p:blipFill>
          <a:blip r:embed="rId2"/>
          <a:stretch>
            <a:fillRect/>
          </a:stretch>
        </p:blipFill>
        <p:spPr>
          <a:xfrm>
            <a:off x="1418351" y="500434"/>
            <a:ext cx="4714881" cy="3177486"/>
          </a:xfrm>
          <a:prstGeom prst="rect">
            <a:avLst/>
          </a:prstGeom>
        </p:spPr>
      </p:pic>
    </p:spTree>
    <p:extLst>
      <p:ext uri="{BB962C8B-B14F-4D97-AF65-F5344CB8AC3E}">
        <p14:creationId xmlns:p14="http://schemas.microsoft.com/office/powerpoint/2010/main" val="160745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AC7F78-A305-C1B6-D97E-308CFC59D334}"/>
              </a:ext>
            </a:extLst>
          </p:cNvPr>
          <p:cNvSpPr>
            <a:spLocks noGrp="1"/>
          </p:cNvSpPr>
          <p:nvPr>
            <p:ph type="title"/>
          </p:nvPr>
        </p:nvSpPr>
        <p:spPr/>
        <p:txBody>
          <a:bodyPr/>
          <a:lstStyle/>
          <a:p>
            <a:r>
              <a:rPr lang="en-US" dirty="0"/>
              <a:t>Introduction</a:t>
            </a:r>
            <a:br>
              <a:rPr lang="en-US" dirty="0"/>
            </a:br>
            <a:br>
              <a:rPr lang="en-US" dirty="0"/>
            </a:br>
            <a:r>
              <a:rPr lang="en-US" sz="2000" dirty="0"/>
              <a:t>Our interest in this project comes from our curiosity on how some attributes such as</a:t>
            </a:r>
            <a:r>
              <a:rPr lang="en-US" sz="2000" b="1" i="1" dirty="0"/>
              <a:t> “Danceability, Tempo and Energy “ </a:t>
            </a:r>
            <a:r>
              <a:rPr lang="en-US" sz="2000" dirty="0"/>
              <a:t>could affect the music preferences of the audience.  </a:t>
            </a:r>
          </a:p>
        </p:txBody>
      </p:sp>
      <p:pic>
        <p:nvPicPr>
          <p:cNvPr id="7" name="Content Placeholder 6" descr="A word cloud of words&#10;&#10;Description automatically generated">
            <a:extLst>
              <a:ext uri="{FF2B5EF4-FFF2-40B4-BE49-F238E27FC236}">
                <a16:creationId xmlns:a16="http://schemas.microsoft.com/office/drawing/2014/main" id="{D509BEB0-C349-4CBD-364A-591EAF36A0C3}"/>
              </a:ext>
            </a:extLst>
          </p:cNvPr>
          <p:cNvPicPr>
            <a:picLocks noGrp="1" noChangeAspect="1"/>
          </p:cNvPicPr>
          <p:nvPr>
            <p:ph sz="quarter" idx="12"/>
          </p:nvPr>
        </p:nvPicPr>
        <p:blipFill>
          <a:blip r:embed="rId2"/>
          <a:stretch>
            <a:fillRect/>
          </a:stretch>
        </p:blipFill>
        <p:spPr>
          <a:xfrm>
            <a:off x="5685609" y="1935616"/>
            <a:ext cx="6234606" cy="3541453"/>
          </a:xfrm>
        </p:spPr>
      </p:pic>
    </p:spTree>
    <p:extLst>
      <p:ext uri="{BB962C8B-B14F-4D97-AF65-F5344CB8AC3E}">
        <p14:creationId xmlns:p14="http://schemas.microsoft.com/office/powerpoint/2010/main" val="3475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455583" y="737116"/>
            <a:ext cx="4640418" cy="5311260"/>
          </a:xfrm>
        </p:spPr>
        <p:txBody>
          <a:bodyPr>
            <a:normAutofit fontScale="90000"/>
          </a:bodyPr>
          <a:lstStyle/>
          <a:p>
            <a:br>
              <a:rPr lang="en-US" sz="2400" i="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i="1" kern="0" dirty="0">
                <a:effectLst/>
                <a:ea typeface="Times New Roman" panose="02020603050405020304" pitchFamily="18" charset="0"/>
                <a:cs typeface="Times New Roman" panose="02020603050405020304" pitchFamily="18" charset="0"/>
              </a:rPr>
              <a:t>Overview</a:t>
            </a:r>
            <a:br>
              <a:rPr lang="en-US" sz="2400" i="1" kern="0" dirty="0">
                <a:effectLst/>
                <a:ea typeface="Times New Roman" panose="02020603050405020304" pitchFamily="18" charset="0"/>
                <a:cs typeface="Times New Roman" panose="02020603050405020304" pitchFamily="18" charset="0"/>
              </a:rPr>
            </a:br>
            <a:br>
              <a:rPr lang="en-US" sz="2400" i="1" kern="0" dirty="0">
                <a:effectLst/>
                <a:ea typeface="Times New Roman" panose="02020603050405020304" pitchFamily="18" charset="0"/>
                <a:cs typeface="Times New Roman" panose="02020603050405020304" pitchFamily="18" charset="0"/>
              </a:rPr>
            </a:br>
            <a:r>
              <a:rPr lang="en-US" sz="2400" kern="0" dirty="0">
                <a:effectLst/>
                <a:latin typeface="Century Schoolbook" panose="02040604050505020304" pitchFamily="18" charset="0"/>
                <a:ea typeface="Times New Roman" panose="02020603050405020304" pitchFamily="18" charset="0"/>
                <a:cs typeface="Times New Roman" panose="02020603050405020304" pitchFamily="18" charset="0"/>
              </a:rPr>
              <a:t>The </a:t>
            </a:r>
            <a:r>
              <a:rPr lang="en-US" sz="2400" b="1" kern="0" dirty="0">
                <a:effectLst/>
                <a:latin typeface="Century Schoolbook" panose="02040604050505020304" pitchFamily="18" charset="0"/>
                <a:ea typeface="Times New Roman" panose="02020603050405020304" pitchFamily="18" charset="0"/>
                <a:cs typeface="Times New Roman" panose="02020603050405020304" pitchFamily="18" charset="0"/>
              </a:rPr>
              <a:t>Spotify Song Attributes Analysis Project </a:t>
            </a:r>
            <a:r>
              <a:rPr lang="en-US" sz="2400" kern="0" dirty="0">
                <a:effectLst/>
                <a:latin typeface="Century Schoolbook" panose="02040604050505020304" pitchFamily="18" charset="0"/>
                <a:ea typeface="Times New Roman" panose="02020603050405020304" pitchFamily="18" charset="0"/>
                <a:cs typeface="Times New Roman" panose="02020603050405020304" pitchFamily="18" charset="0"/>
              </a:rPr>
              <a:t>aims to explore and analyze the various attributes of songs available on Spotify. This project will provide insights into the factors that influence song popularity and artists popularity</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endParaRPr lang="en-US" i="1" dirty="0"/>
          </a:p>
        </p:txBody>
      </p:sp>
      <p:pic>
        <p:nvPicPr>
          <p:cNvPr id="4" name="Picture Placeholder 17" descr="Person smiling on the beach">
            <a:extLst>
              <a:ext uri="{FF2B5EF4-FFF2-40B4-BE49-F238E27FC236}">
                <a16:creationId xmlns:a16="http://schemas.microsoft.com/office/drawing/2014/main" id="{5E6D83BB-8C90-A74A-7CB5-59884B99448A}"/>
              </a:ext>
            </a:extLst>
          </p:cNvPr>
          <p:cNvPicPr>
            <a:picLocks noGrp="1" noChangeAspect="1"/>
          </p:cNvPicPr>
          <p:nvPr>
            <p:ph sz="quarter" idx="12"/>
          </p:nvPr>
        </p:nvPicPr>
        <p:blipFill rotWithShape="1">
          <a:blip r:embed="rId2"/>
          <a:stretch/>
        </p:blipFill>
        <p:spPr>
          <a:xfrm>
            <a:off x="6096000" y="1590675"/>
            <a:ext cx="5724525" cy="4895849"/>
          </a:xfrm>
        </p:spPr>
      </p:pic>
    </p:spTree>
    <p:extLst>
      <p:ext uri="{BB962C8B-B14F-4D97-AF65-F5344CB8AC3E}">
        <p14:creationId xmlns:p14="http://schemas.microsoft.com/office/powerpoint/2010/main" val="375211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1017433" y="97090"/>
            <a:ext cx="3716492" cy="758310"/>
          </a:xfrm>
        </p:spPr>
        <p:txBody>
          <a:bodyPr>
            <a:normAutofit fontScale="90000"/>
          </a:bodyPr>
          <a:lstStyle/>
          <a:p>
            <a:r>
              <a:rPr lang="en-US" sz="4000" b="1" kern="0" dirty="0">
                <a:effectLst/>
                <a:ea typeface="Times New Roman" panose="02020603050405020304" pitchFamily="18" charset="0"/>
                <a:cs typeface="Times New Roman" panose="02020603050405020304" pitchFamily="18" charset="0"/>
              </a:rPr>
              <a:t>Objectives</a:t>
            </a:r>
            <a:br>
              <a:rPr lang="en-US" sz="3600" kern="100" dirty="0">
                <a:effectLst/>
                <a:latin typeface="Aptos" panose="020B0004020202020204" pitchFamily="34" charset="0"/>
                <a:ea typeface="Aptos" panose="020B0004020202020204" pitchFamily="34" charset="0"/>
                <a:cs typeface="Times New Roman" panose="02020603050405020304" pitchFamily="18" charset="0"/>
              </a:rPr>
            </a:br>
            <a:endParaRPr lang="en-ZA" dirty="0"/>
          </a:p>
        </p:txBody>
      </p:sp>
      <p:sp>
        <p:nvSpPr>
          <p:cNvPr id="8" name="Text Placeholder 7">
            <a:extLst>
              <a:ext uri="{FF2B5EF4-FFF2-40B4-BE49-F238E27FC236}">
                <a16:creationId xmlns:a16="http://schemas.microsoft.com/office/drawing/2014/main" id="{DD542008-8017-76E5-ABC0-32401068875D}"/>
              </a:ext>
            </a:extLst>
          </p:cNvPr>
          <p:cNvSpPr>
            <a:spLocks noGrp="1"/>
          </p:cNvSpPr>
          <p:nvPr>
            <p:ph sz="quarter" idx="12"/>
          </p:nvPr>
        </p:nvSpPr>
        <p:spPr>
          <a:xfrm>
            <a:off x="1236508" y="4707485"/>
            <a:ext cx="9774392" cy="1674845"/>
          </a:xfrm>
        </p:spPr>
        <p:txBody>
          <a:bodyPr>
            <a:normAutofit fontScale="62500" lnSpcReduction="20000"/>
          </a:bodyPr>
          <a:lstStyle/>
          <a:p>
            <a:pPr marL="0" marR="0" lvl="0" indent="0">
              <a:lnSpc>
                <a:spcPct val="115000"/>
              </a:lnSpc>
              <a:spcAft>
                <a:spcPts val="800"/>
              </a:spcAft>
              <a:buSzPts val="1000"/>
              <a:buNone/>
              <a:tabLst>
                <a:tab pos="457200" algn="l"/>
              </a:tabLst>
            </a:pPr>
            <a:r>
              <a:rPr lang="en-US" sz="2800" kern="0" dirty="0">
                <a:latin typeface="Century Schoolbook" panose="02040604050505020304" pitchFamily="18" charset="0"/>
                <a:ea typeface="Times New Roman" panose="02020603050405020304" pitchFamily="18" charset="0"/>
                <a:cs typeface="Times New Roman" panose="02020603050405020304" pitchFamily="18" charset="0"/>
              </a:rPr>
              <a:t>A</a:t>
            </a:r>
            <a:r>
              <a:rPr lang="en-US" sz="2800" kern="0" dirty="0">
                <a:effectLst/>
                <a:latin typeface="Century Schoolbook" panose="02040604050505020304" pitchFamily="18" charset="0"/>
                <a:ea typeface="Times New Roman" panose="02020603050405020304" pitchFamily="18" charset="0"/>
                <a:cs typeface="Times New Roman" panose="02020603050405020304" pitchFamily="18" charset="0"/>
              </a:rPr>
              <a:t>nalyze the distribution and trends of song attributes such as Danceability, Energy, Tempo, and more.</a:t>
            </a:r>
            <a:endParaRPr lang="en-US" sz="2800" kern="100" dirty="0">
              <a:effectLst/>
              <a:latin typeface="Century Schoolbook" panose="02040604050505020304" pitchFamily="18" charset="0"/>
              <a:ea typeface="Aptos" panose="020B0004020202020204" pitchFamily="34" charset="0"/>
              <a:cs typeface="Times New Roman" panose="02020603050405020304" pitchFamily="18" charset="0"/>
            </a:endParaRPr>
          </a:p>
          <a:p>
            <a:pPr marL="0" marR="0" lvl="0" indent="0">
              <a:lnSpc>
                <a:spcPct val="115000"/>
              </a:lnSpc>
              <a:spcAft>
                <a:spcPts val="800"/>
              </a:spcAft>
              <a:buSzPts val="1000"/>
              <a:buNone/>
              <a:tabLst>
                <a:tab pos="457200" algn="l"/>
              </a:tabLst>
            </a:pPr>
            <a:r>
              <a:rPr lang="en-US" sz="2800" kern="0" dirty="0">
                <a:latin typeface="Century Schoolbook" panose="02040604050505020304" pitchFamily="18" charset="0"/>
                <a:ea typeface="Times New Roman" panose="02020603050405020304" pitchFamily="18" charset="0"/>
                <a:cs typeface="Times New Roman" panose="02020603050405020304" pitchFamily="18" charset="0"/>
              </a:rPr>
              <a:t>I</a:t>
            </a:r>
            <a:r>
              <a:rPr lang="en-US" sz="2800" kern="0" dirty="0">
                <a:effectLst/>
                <a:latin typeface="Century Schoolbook" panose="02040604050505020304" pitchFamily="18" charset="0"/>
                <a:ea typeface="Times New Roman" panose="02020603050405020304" pitchFamily="18" charset="0"/>
                <a:cs typeface="Times New Roman" panose="02020603050405020304" pitchFamily="18" charset="0"/>
              </a:rPr>
              <a:t>dentify the key attributes that contribute to song popularity.</a:t>
            </a:r>
            <a:endParaRPr lang="en-US" sz="2800" kern="100" dirty="0">
              <a:effectLst/>
              <a:latin typeface="Century Schoolbook" panose="02040604050505020304" pitchFamily="18" charset="0"/>
              <a:ea typeface="Aptos" panose="020B0004020202020204" pitchFamily="34" charset="0"/>
              <a:cs typeface="Times New Roman" panose="02020603050405020304" pitchFamily="18" charset="0"/>
            </a:endParaRPr>
          </a:p>
          <a:p>
            <a:pPr marL="0" marR="0" lvl="0" indent="0">
              <a:lnSpc>
                <a:spcPct val="115000"/>
              </a:lnSpc>
              <a:spcAft>
                <a:spcPts val="800"/>
              </a:spcAft>
              <a:buSzPts val="1000"/>
              <a:buNone/>
              <a:tabLst>
                <a:tab pos="457200" algn="l"/>
              </a:tabLst>
            </a:pPr>
            <a:r>
              <a:rPr lang="en-US" sz="2800" kern="0" dirty="0">
                <a:latin typeface="Century Schoolbook" panose="02040604050505020304" pitchFamily="18" charset="0"/>
                <a:ea typeface="Times New Roman" panose="02020603050405020304" pitchFamily="18" charset="0"/>
                <a:cs typeface="Times New Roman" panose="02020603050405020304" pitchFamily="18" charset="0"/>
              </a:rPr>
              <a:t>Data</a:t>
            </a:r>
            <a:r>
              <a:rPr lang="en-US" sz="2800" kern="0" dirty="0">
                <a:effectLst/>
                <a:latin typeface="Century Schoolbook" panose="02040604050505020304" pitchFamily="18" charset="0"/>
                <a:ea typeface="Times New Roman" panose="02020603050405020304" pitchFamily="18" charset="0"/>
                <a:cs typeface="Times New Roman" panose="02020603050405020304" pitchFamily="18" charset="0"/>
              </a:rPr>
              <a:t> visualization of the relationships between different song attributes and their impact on popularity</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Placeholder 84" descr="Two people standing facing a crowd of people sitting">
            <a:extLst>
              <a:ext uri="{FF2B5EF4-FFF2-40B4-BE49-F238E27FC236}">
                <a16:creationId xmlns:a16="http://schemas.microsoft.com/office/drawing/2014/main" id="{E71238CA-461F-1B03-D7E1-786C002AB7DC}"/>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t="35290" b="35290"/>
          <a:stretch/>
        </p:blipFill>
        <p:spPr>
          <a:xfrm>
            <a:off x="1236508" y="1110872"/>
            <a:ext cx="10142537" cy="3341140"/>
          </a:xfrm>
        </p:spPr>
      </p:pic>
    </p:spTree>
    <p:extLst>
      <p:ext uri="{BB962C8B-B14F-4D97-AF65-F5344CB8AC3E}">
        <p14:creationId xmlns:p14="http://schemas.microsoft.com/office/powerpoint/2010/main" val="342168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C60-AA38-5DEF-3160-0CAA68F3D28C}"/>
              </a:ext>
            </a:extLst>
          </p:cNvPr>
          <p:cNvSpPr>
            <a:spLocks noGrp="1"/>
          </p:cNvSpPr>
          <p:nvPr>
            <p:ph type="title"/>
          </p:nvPr>
        </p:nvSpPr>
        <p:spPr>
          <a:xfrm>
            <a:off x="1068767" y="167367"/>
            <a:ext cx="3808034" cy="804184"/>
          </a:xfrm>
        </p:spPr>
        <p:txBody>
          <a:bodyPr>
            <a:normAutofit fontScale="90000"/>
          </a:bodyPr>
          <a:lstStyle/>
          <a:p>
            <a:r>
              <a:rPr lang="en-US" sz="4900" b="1" kern="0" dirty="0">
                <a:effectLst/>
                <a:ea typeface="Times New Roman" panose="02020603050405020304" pitchFamily="18" charset="0"/>
                <a:cs typeface="Times New Roman" panose="02020603050405020304" pitchFamily="18" charset="0"/>
              </a:rPr>
              <a:t>Data</a:t>
            </a:r>
            <a:r>
              <a:rPr lang="en-US" sz="49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kern="0" dirty="0">
                <a:effectLst/>
                <a:ea typeface="Times New Roman" panose="02020603050405020304" pitchFamily="18" charset="0"/>
                <a:cs typeface="Times New Roman" panose="02020603050405020304" pitchFamily="18" charset="0"/>
              </a:rPr>
              <a:t>Source</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ZA" dirty="0"/>
          </a:p>
        </p:txBody>
      </p:sp>
      <p:sp>
        <p:nvSpPr>
          <p:cNvPr id="3" name="Content Placeholder 2">
            <a:extLst>
              <a:ext uri="{FF2B5EF4-FFF2-40B4-BE49-F238E27FC236}">
                <a16:creationId xmlns:a16="http://schemas.microsoft.com/office/drawing/2014/main" id="{1EBEE570-1B5E-FFD1-485D-D77E4E6FE7C0}"/>
              </a:ext>
            </a:extLst>
          </p:cNvPr>
          <p:cNvSpPr>
            <a:spLocks noGrp="1"/>
          </p:cNvSpPr>
          <p:nvPr>
            <p:ph sz="quarter" idx="12"/>
          </p:nvPr>
        </p:nvSpPr>
        <p:spPr>
          <a:xfrm>
            <a:off x="1183453" y="1762124"/>
            <a:ext cx="4512498" cy="2257425"/>
          </a:xfrm>
        </p:spPr>
        <p:txBody>
          <a:bodyPr>
            <a:normAutofit/>
          </a:bodyPr>
          <a:lstStyle/>
          <a:p>
            <a:pPr marL="0" indent="0">
              <a:buNone/>
            </a:pPr>
            <a:r>
              <a:rPr lang="en-US" sz="1800" kern="0" dirty="0">
                <a:effectLst/>
                <a:latin typeface="Century Schoolbook" panose="02040604050505020304" pitchFamily="18" charset="0"/>
                <a:ea typeface="Times New Roman" panose="02020603050405020304" pitchFamily="18" charset="0"/>
                <a:cs typeface="Times New Roman" panose="02020603050405020304" pitchFamily="18" charset="0"/>
              </a:rPr>
              <a:t>We use the </a:t>
            </a:r>
            <a:r>
              <a:rPr lang="en-US" sz="1800" b="1" i="1" kern="0" dirty="0">
                <a:effectLst/>
                <a:latin typeface="Century Schoolbook" panose="02040604050505020304" pitchFamily="18" charset="0"/>
                <a:ea typeface="Times New Roman" panose="02020603050405020304" pitchFamily="18" charset="0"/>
                <a:cs typeface="Times New Roman" panose="02020603050405020304" pitchFamily="18" charset="0"/>
              </a:rPr>
              <a:t>Spotify Song Attributes</a:t>
            </a:r>
            <a:r>
              <a:rPr lang="en-US" sz="1800" i="1" kern="0" dirty="0">
                <a:effectLst/>
                <a:latin typeface="Century Schoolbook" panose="02040604050505020304" pitchFamily="18" charset="0"/>
                <a:ea typeface="Times New Roman" panose="02020603050405020304" pitchFamily="18" charset="0"/>
                <a:cs typeface="Times New Roman" panose="02020603050405020304" pitchFamily="18" charset="0"/>
              </a:rPr>
              <a:t> </a:t>
            </a:r>
            <a:r>
              <a:rPr lang="en-US" sz="1800" kern="0" dirty="0">
                <a:effectLst/>
                <a:latin typeface="Century Schoolbook" panose="02040604050505020304" pitchFamily="18" charset="0"/>
                <a:ea typeface="Times New Roman" panose="02020603050405020304" pitchFamily="18" charset="0"/>
                <a:cs typeface="Times New Roman" panose="02020603050405020304" pitchFamily="18" charset="0"/>
              </a:rPr>
              <a:t>dataset available on Kaggle </a:t>
            </a:r>
            <a:r>
              <a:rPr lang="en-US" sz="2800" kern="0" dirty="0">
                <a:effectLst/>
                <a:latin typeface="Times New Roman" panose="02020603050405020304" pitchFamily="18" charset="0"/>
                <a:ea typeface="Times New Roman" panose="02020603050405020304" pitchFamily="18" charset="0"/>
              </a:rPr>
              <a:t>(</a:t>
            </a:r>
            <a:r>
              <a:rPr lang="en-US" sz="2400" dirty="0">
                <a:solidFill>
                  <a:srgbClr val="FFC000"/>
                </a:solidFill>
                <a:hlinkClick r:id="rId2">
                  <a:extLst>
                    <a:ext uri="{A12FA001-AC4F-418D-AE19-62706E023703}">
                      <ahyp:hlinkClr xmlns:ahyp="http://schemas.microsoft.com/office/drawing/2018/hyperlinkcolor" val="tx"/>
                    </a:ext>
                  </a:extLst>
                </a:hlinkClick>
              </a:rPr>
              <a:t>Spotify Song Attributes Analysis 🎶</a:t>
            </a:r>
            <a:r>
              <a:rPr lang="en-US" sz="2400" dirty="0"/>
              <a:t>)</a:t>
            </a:r>
          </a:p>
          <a:p>
            <a:pPr marL="0" indent="0">
              <a:buNone/>
            </a:pPr>
            <a:endParaRPr lang="en-US" sz="2400" kern="0" dirty="0">
              <a:effectLst/>
              <a:latin typeface="Times New Roman" panose="02020603050405020304" pitchFamily="18" charset="0"/>
              <a:ea typeface="Times New Roman" panose="02020603050405020304" pitchFamily="18" charset="0"/>
            </a:endParaRPr>
          </a:p>
          <a:p>
            <a:pPr marL="0" indent="0">
              <a:buNone/>
            </a:pPr>
            <a:endParaRPr lang="en-US" sz="2800" kern="0" dirty="0">
              <a:effectLst/>
              <a:latin typeface="Times New Roman" panose="02020603050405020304" pitchFamily="18" charset="0"/>
              <a:ea typeface="Times New Roman" panose="02020603050405020304" pitchFamily="18" charset="0"/>
            </a:endParaRPr>
          </a:p>
          <a:p>
            <a:pPr marL="0" indent="0">
              <a:buNone/>
            </a:pPr>
            <a:endParaRPr lang="en-US" sz="2800" kern="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a:lstStyle/>
          <a:p>
            <a:fld id="{18D65601-5AE2-46FC-B138-694DDD2B510D}" type="slidenum">
              <a:rPr lang="en-US" smtClean="0"/>
              <a:pPr/>
              <a:t>7</a:t>
            </a:fld>
            <a:endParaRPr lang="en-US" dirty="0"/>
          </a:p>
        </p:txBody>
      </p:sp>
      <p:pic>
        <p:nvPicPr>
          <p:cNvPr id="5" name="Picture 4">
            <a:extLst>
              <a:ext uri="{FF2B5EF4-FFF2-40B4-BE49-F238E27FC236}">
                <a16:creationId xmlns:a16="http://schemas.microsoft.com/office/drawing/2014/main" id="{E9E6DB21-C168-B564-C9B3-665903500D15}"/>
              </a:ext>
            </a:extLst>
          </p:cNvPr>
          <p:cNvPicPr>
            <a:picLocks noChangeAspect="1"/>
          </p:cNvPicPr>
          <p:nvPr/>
        </p:nvPicPr>
        <p:blipFill>
          <a:blip r:embed="rId3"/>
          <a:stretch>
            <a:fillRect/>
          </a:stretch>
        </p:blipFill>
        <p:spPr>
          <a:xfrm>
            <a:off x="5752899" y="1618455"/>
            <a:ext cx="6026965" cy="4802188"/>
          </a:xfrm>
          <a:prstGeom prst="rect">
            <a:avLst/>
          </a:prstGeom>
        </p:spPr>
      </p:pic>
    </p:spTree>
    <p:extLst>
      <p:ext uri="{BB962C8B-B14F-4D97-AF65-F5344CB8AC3E}">
        <p14:creationId xmlns:p14="http://schemas.microsoft.com/office/powerpoint/2010/main" val="2906152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CD5B-5BBC-58A7-315A-1B46717B566A}"/>
              </a:ext>
            </a:extLst>
          </p:cNvPr>
          <p:cNvSpPr>
            <a:spLocks noGrp="1"/>
          </p:cNvSpPr>
          <p:nvPr>
            <p:ph type="title"/>
          </p:nvPr>
        </p:nvSpPr>
        <p:spPr>
          <a:xfrm>
            <a:off x="1093633" y="218956"/>
            <a:ext cx="4640418" cy="753964"/>
          </a:xfrm>
        </p:spPr>
        <p:txBody>
          <a:bodyPr>
            <a:normAutofit fontScale="90000"/>
          </a:bodyPr>
          <a:lstStyle/>
          <a:p>
            <a:pPr algn="l"/>
            <a:r>
              <a:rPr lang="en-US" sz="4000" b="1" kern="0" dirty="0">
                <a:solidFill>
                  <a:schemeClr val="tx1"/>
                </a:solidFill>
                <a:effectLst/>
                <a:ea typeface="Times New Roman" panose="02020603050405020304" pitchFamily="18" charset="0"/>
                <a:cs typeface="Times New Roman" panose="02020603050405020304" pitchFamily="18" charset="0"/>
              </a:rPr>
              <a:t>Methodology</a:t>
            </a:r>
            <a:b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F4EA3ED8-04B1-3BAC-A6F3-94EF600514B5}"/>
              </a:ext>
            </a:extLst>
          </p:cNvPr>
          <p:cNvSpPr>
            <a:spLocks noGrp="1"/>
          </p:cNvSpPr>
          <p:nvPr>
            <p:ph sz="quarter" idx="12"/>
          </p:nvPr>
        </p:nvSpPr>
        <p:spPr>
          <a:xfrm>
            <a:off x="968736" y="1579199"/>
            <a:ext cx="4449712" cy="4305881"/>
          </a:xfrm>
        </p:spPr>
        <p:txBody>
          <a:bodyPr>
            <a:normAutofit/>
          </a:bodyPr>
          <a:lstStyle/>
          <a:p>
            <a:pPr algn="l"/>
            <a:r>
              <a:rPr lang="en-US" sz="1800" b="1" kern="0" dirty="0">
                <a:solidFill>
                  <a:schemeClr val="tx1"/>
                </a:solidFill>
                <a:effectLst/>
                <a:latin typeface="Century Schoolbook" panose="02040604050505020304" pitchFamily="18" charset="0"/>
                <a:ea typeface="Times New Roman" panose="02020603050405020304" pitchFamily="18" charset="0"/>
              </a:rPr>
              <a:t>Data Collection</a:t>
            </a:r>
          </a:p>
          <a:p>
            <a:pPr algn="l"/>
            <a:r>
              <a:rPr lang="en-US" sz="1800" b="1" kern="0" dirty="0">
                <a:solidFill>
                  <a:schemeClr val="tx1"/>
                </a:solidFill>
                <a:effectLst/>
                <a:latin typeface="Century Schoolbook" panose="02040604050505020304" pitchFamily="18" charset="0"/>
                <a:ea typeface="Times New Roman" panose="02020603050405020304" pitchFamily="18" charset="0"/>
              </a:rPr>
              <a:t>Data Cleaning</a:t>
            </a:r>
            <a:endParaRPr lang="en-US" sz="1800" b="1" kern="0" dirty="0">
              <a:latin typeface="Century Schoolbook" panose="02040604050505020304" pitchFamily="18" charset="0"/>
              <a:ea typeface="Times New Roman" panose="02020603050405020304" pitchFamily="18" charset="0"/>
              <a:cs typeface="Times New Roman" panose="02020603050405020304" pitchFamily="18" charset="0"/>
            </a:endParaRPr>
          </a:p>
          <a:p>
            <a:pPr algn="l"/>
            <a:r>
              <a:rPr lang="en-US" sz="1800" b="1" kern="0" dirty="0">
                <a:solidFill>
                  <a:schemeClr val="tx1"/>
                </a:solidFill>
                <a:effectLst/>
                <a:latin typeface="Century Schoolbook" panose="02040604050505020304" pitchFamily="18" charset="0"/>
                <a:ea typeface="Times New Roman" panose="02020603050405020304" pitchFamily="18" charset="0"/>
                <a:cs typeface="Times New Roman" panose="02020603050405020304" pitchFamily="18" charset="0"/>
              </a:rPr>
              <a:t>Data Analysis </a:t>
            </a:r>
          </a:p>
          <a:p>
            <a:pPr algn="l"/>
            <a:r>
              <a:rPr lang="en-US" sz="1800" b="1" kern="0" dirty="0">
                <a:solidFill>
                  <a:schemeClr val="tx1"/>
                </a:solidFill>
                <a:effectLst/>
                <a:latin typeface="Century Schoolbook" panose="02040604050505020304" pitchFamily="18" charset="0"/>
                <a:ea typeface="Aptos" panose="020B0004020202020204" pitchFamily="34" charset="0"/>
                <a:cs typeface="Times New Roman" panose="02020603050405020304" pitchFamily="18" charset="0"/>
              </a:rPr>
              <a:t>Data Visuali</a:t>
            </a:r>
            <a:r>
              <a:rPr lang="en-US" sz="1800" b="1" kern="0" dirty="0">
                <a:latin typeface="Century Schoolbook" panose="02040604050505020304" pitchFamily="18" charset="0"/>
                <a:ea typeface="Aptos" panose="020B0004020202020204" pitchFamily="34" charset="0"/>
                <a:cs typeface="Times New Roman" panose="02020603050405020304" pitchFamily="18" charset="0"/>
              </a:rPr>
              <a:t>zation</a:t>
            </a:r>
            <a:endParaRPr lang="en-US" sz="1800" kern="100" dirty="0">
              <a:solidFill>
                <a:schemeClr val="tx1"/>
              </a:solidFill>
              <a:effectLst/>
              <a:latin typeface="Century Schoolbook" panose="02040604050505020304" pitchFamily="18" charset="0"/>
              <a:ea typeface="Aptos" panose="020B0004020202020204" pitchFamily="34" charset="0"/>
              <a:cs typeface="Times New Roman" panose="02020603050405020304" pitchFamily="18" charset="0"/>
            </a:endParaRPr>
          </a:p>
          <a:p>
            <a:pPr algn="l"/>
            <a:endParaRPr lang="en-US" sz="1800" dirty="0">
              <a:latin typeface="Century Schoolbook" panose="02040604050505020304" pitchFamily="18" charset="0"/>
            </a:endParaRPr>
          </a:p>
          <a:p>
            <a:pPr algn="l"/>
            <a:endParaRPr lang="en-US" dirty="0"/>
          </a:p>
        </p:txBody>
      </p:sp>
      <p:pic>
        <p:nvPicPr>
          <p:cNvPr id="4" name="Picture 3">
            <a:extLst>
              <a:ext uri="{FF2B5EF4-FFF2-40B4-BE49-F238E27FC236}">
                <a16:creationId xmlns:a16="http://schemas.microsoft.com/office/drawing/2014/main" id="{C12228F5-5E83-99A4-B316-EDB1FAEB8894}"/>
              </a:ext>
            </a:extLst>
          </p:cNvPr>
          <p:cNvPicPr>
            <a:picLocks noChangeAspect="1"/>
          </p:cNvPicPr>
          <p:nvPr/>
        </p:nvPicPr>
        <p:blipFill>
          <a:blip r:embed="rId2"/>
          <a:stretch>
            <a:fillRect/>
          </a:stretch>
        </p:blipFill>
        <p:spPr>
          <a:xfrm>
            <a:off x="5351773" y="1710690"/>
            <a:ext cx="6368608" cy="4631590"/>
          </a:xfrm>
          <a:prstGeom prst="rect">
            <a:avLst/>
          </a:prstGeom>
        </p:spPr>
      </p:pic>
    </p:spTree>
    <p:extLst>
      <p:ext uri="{BB962C8B-B14F-4D97-AF65-F5344CB8AC3E}">
        <p14:creationId xmlns:p14="http://schemas.microsoft.com/office/powerpoint/2010/main" val="387715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A5DC-30BB-8375-D57B-6389E2560D1F}"/>
              </a:ext>
            </a:extLst>
          </p:cNvPr>
          <p:cNvSpPr>
            <a:spLocks noGrp="1"/>
          </p:cNvSpPr>
          <p:nvPr>
            <p:ph type="title"/>
          </p:nvPr>
        </p:nvSpPr>
        <p:spPr>
          <a:xfrm>
            <a:off x="1112682" y="109246"/>
            <a:ext cx="4640418" cy="948030"/>
          </a:xfrm>
        </p:spPr>
        <p:txBody>
          <a:bodyPr>
            <a:normAutofit/>
          </a:bodyPr>
          <a:lstStyle/>
          <a:p>
            <a:r>
              <a:rPr lang="en-US" b="1" kern="0" dirty="0">
                <a:effectLst/>
                <a:ea typeface="Times New Roman" panose="02020603050405020304" pitchFamily="18" charset="0"/>
              </a:rPr>
              <a:t>Data Collection</a:t>
            </a:r>
            <a:endParaRPr lang="en-US" dirty="0"/>
          </a:p>
        </p:txBody>
      </p:sp>
      <p:sp>
        <p:nvSpPr>
          <p:cNvPr id="3" name="Text Placeholder 2">
            <a:extLst>
              <a:ext uri="{FF2B5EF4-FFF2-40B4-BE49-F238E27FC236}">
                <a16:creationId xmlns:a16="http://schemas.microsoft.com/office/drawing/2014/main" id="{233A0FC8-AB8D-5B29-F0E4-2A19530C56AE}"/>
              </a:ext>
            </a:extLst>
          </p:cNvPr>
          <p:cNvSpPr>
            <a:spLocks noGrp="1"/>
          </p:cNvSpPr>
          <p:nvPr>
            <p:ph sz="quarter" idx="12"/>
          </p:nvPr>
        </p:nvSpPr>
        <p:spPr>
          <a:xfrm>
            <a:off x="896627" y="1057276"/>
            <a:ext cx="4389747" cy="3752849"/>
          </a:xfrm>
        </p:spPr>
        <p:txBody>
          <a:bodyPr>
            <a:normAutofit/>
          </a:bodyPr>
          <a:lstStyle/>
          <a:p>
            <a:pPr marR="0" lvl="1">
              <a:lnSpc>
                <a:spcPct val="115000"/>
              </a:lnSpc>
              <a:spcAft>
                <a:spcPts val="800"/>
              </a:spcAft>
              <a:buSzPts val="1000"/>
              <a:buFont typeface="Wingdings" panose="05000000000000000000" pitchFamily="2" charset="2"/>
              <a:buChar char="v"/>
              <a:tabLst>
                <a:tab pos="914400" algn="l"/>
              </a:tabLst>
            </a:pPr>
            <a:r>
              <a:rPr lang="en-US" sz="1800" kern="0" dirty="0">
                <a:effectLst/>
                <a:latin typeface="Century Schoolbook" panose="02040604050505020304" pitchFamily="18" charset="0"/>
                <a:ea typeface="Times New Roman" panose="02020603050405020304" pitchFamily="18" charset="0"/>
                <a:cs typeface="Times New Roman" panose="02020603050405020304" pitchFamily="18" charset="0"/>
              </a:rPr>
              <a:t>Download the dataset from Kaggle.</a:t>
            </a:r>
            <a:endParaRPr lang="en-US" sz="1800" kern="100" dirty="0">
              <a:effectLst/>
              <a:latin typeface="Century Schoolbook" panose="02040604050505020304" pitchFamily="18" charset="0"/>
              <a:ea typeface="Aptos" panose="020B0004020202020204" pitchFamily="34" charset="0"/>
              <a:cs typeface="Times New Roman" panose="02020603050405020304" pitchFamily="18" charset="0"/>
            </a:endParaRPr>
          </a:p>
          <a:p>
            <a:pPr marR="0" lvl="1">
              <a:lnSpc>
                <a:spcPct val="115000"/>
              </a:lnSpc>
              <a:spcAft>
                <a:spcPts val="800"/>
              </a:spcAft>
              <a:buSzPts val="1000"/>
              <a:buFont typeface="Wingdings" panose="05000000000000000000" pitchFamily="2" charset="2"/>
              <a:buChar char="v"/>
              <a:tabLst>
                <a:tab pos="914400" algn="l"/>
              </a:tabLst>
            </a:pPr>
            <a:r>
              <a:rPr lang="en-US" sz="1800" kern="0" dirty="0">
                <a:effectLst/>
                <a:latin typeface="Century Schoolbook" panose="02040604050505020304" pitchFamily="18" charset="0"/>
                <a:ea typeface="Times New Roman" panose="02020603050405020304" pitchFamily="18" charset="0"/>
                <a:cs typeface="Times New Roman" panose="02020603050405020304" pitchFamily="18" charset="0"/>
              </a:rPr>
              <a:t>Perform initial data exploration to understand the structure and contents of the dataset</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i="1"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7440F77-A08D-8065-FE8F-8E850992DB6C}"/>
              </a:ext>
            </a:extLst>
          </p:cNvPr>
          <p:cNvSpPr>
            <a:spLocks noGrp="1"/>
          </p:cNvSpPr>
          <p:nvPr>
            <p:ph type="sldNum" sz="quarter" idx="15"/>
          </p:nvPr>
        </p:nvSpPr>
        <p:spPr/>
        <p:txBody>
          <a:bodyPr/>
          <a:lstStyle/>
          <a:p>
            <a:fld id="{18D65601-5AE2-46FC-B138-694DDD2B510D}" type="slidenum">
              <a:rPr lang="en-US" smtClean="0"/>
              <a:pPr/>
              <a:t>9</a:t>
            </a:fld>
            <a:endParaRPr lang="en-US" dirty="0"/>
          </a:p>
        </p:txBody>
      </p:sp>
      <p:pic>
        <p:nvPicPr>
          <p:cNvPr id="5" name="Picture 4">
            <a:extLst>
              <a:ext uri="{FF2B5EF4-FFF2-40B4-BE49-F238E27FC236}">
                <a16:creationId xmlns:a16="http://schemas.microsoft.com/office/drawing/2014/main" id="{4668E361-A1E7-ADD5-29E4-F2085B0F0769}"/>
              </a:ext>
            </a:extLst>
          </p:cNvPr>
          <p:cNvPicPr>
            <a:picLocks noChangeAspect="1"/>
          </p:cNvPicPr>
          <p:nvPr/>
        </p:nvPicPr>
        <p:blipFill>
          <a:blip r:embed="rId2"/>
          <a:stretch>
            <a:fillRect/>
          </a:stretch>
        </p:blipFill>
        <p:spPr>
          <a:xfrm>
            <a:off x="5467350" y="2095499"/>
            <a:ext cx="6389540" cy="4381501"/>
          </a:xfrm>
          <a:prstGeom prst="rect">
            <a:avLst/>
          </a:prstGeom>
        </p:spPr>
      </p:pic>
    </p:spTree>
    <p:extLst>
      <p:ext uri="{BB962C8B-B14F-4D97-AF65-F5344CB8AC3E}">
        <p14:creationId xmlns:p14="http://schemas.microsoft.com/office/powerpoint/2010/main" val="2838061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2.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2842</TotalTime>
  <Words>799</Words>
  <Application>Microsoft Office PowerPoint</Application>
  <PresentationFormat>Widescreen</PresentationFormat>
  <Paragraphs>79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Calibri</vt:lpstr>
      <vt:lpstr>Century Gothic</vt:lpstr>
      <vt:lpstr>Century Schoolbook</vt:lpstr>
      <vt:lpstr>Times New Roman</vt:lpstr>
      <vt:lpstr>Wingdings</vt:lpstr>
      <vt:lpstr>Wingdings 3</vt:lpstr>
      <vt:lpstr>Ion</vt:lpstr>
      <vt:lpstr>Project 1 Spotify Song Attributes Analysis</vt:lpstr>
      <vt:lpstr>In this project we will answer the following questions</vt:lpstr>
      <vt:lpstr>PowerPoint Presentation</vt:lpstr>
      <vt:lpstr>Introduction  Our interest in this project comes from our curiosity on how some attributes such as “Danceability, Tempo and Energy “ could affect the music preferences of the audience.  </vt:lpstr>
      <vt:lpstr> Overview  The Spotify Song Attributes Analysis Project aims to explore and analyze the various attributes of songs available on Spotify. This project will provide insights into the factors that influence song popularity and artists popularity.   </vt:lpstr>
      <vt:lpstr>Objectives </vt:lpstr>
      <vt:lpstr>Data Source </vt:lpstr>
      <vt:lpstr>Methodology </vt:lpstr>
      <vt:lpstr>Data Collection</vt:lpstr>
      <vt:lpstr>Data Cleaning</vt:lpstr>
      <vt:lpstr>Data Cleaning</vt:lpstr>
      <vt:lpstr>Data Analysis &amp; Data Visualization</vt:lpstr>
      <vt:lpstr>Data Visualization / Bar Chart</vt:lpstr>
      <vt:lpstr>Data Visualization / Pie Chart</vt:lpstr>
      <vt:lpstr>Data Visualization / Box Plot</vt:lpstr>
      <vt:lpstr>Data Visualization / Scatter Plot</vt:lpstr>
      <vt:lpstr>Data Visualization / Histogram</vt:lpstr>
      <vt:lpstr>Data Visualization / Histogram</vt:lpstr>
      <vt:lpstr>Final tips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 KAMANKENDA- TSHILUMBA</dc:creator>
  <cp:lastModifiedBy>MICHEL KAMANKENDA- TSHILUMBA</cp:lastModifiedBy>
  <cp:revision>1</cp:revision>
  <dcterms:created xsi:type="dcterms:W3CDTF">2024-11-14T22:40:58Z</dcterms:created>
  <dcterms:modified xsi:type="dcterms:W3CDTF">2024-11-20T22:46:27Z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